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6" r:id="rId5"/>
    <p:sldId id="296" r:id="rId6"/>
    <p:sldId id="298" r:id="rId7"/>
    <p:sldId id="301" r:id="rId8"/>
    <p:sldId id="261" r:id="rId9"/>
    <p:sldId id="275" r:id="rId10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F76"/>
    <a:srgbClr val="3E8AAC"/>
    <a:srgbClr val="A0B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35" autoAdjust="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707D0-0808-45A0-AED3-CBCFD472B76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7B5220-5D3A-41C2-B27E-184FE6E4BCB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purpose of the program is to provide grants to </a:t>
          </a:r>
          <a:r>
            <a:rPr lang="en-US" b="1"/>
            <a:t>support and enhance the quality of life </a:t>
          </a:r>
          <a:r>
            <a:rPr lang="en-US"/>
            <a:t>within the City of Tualatin and its neighborhoods. </a:t>
          </a:r>
        </a:p>
      </dgm:t>
    </dgm:pt>
    <dgm:pt modelId="{3EE8F30F-138C-47AB-A2EB-7FB8F467BC96}" type="parTrans" cxnId="{B1D0CDB5-6D0F-4A1F-A093-03DB01B97D2B}">
      <dgm:prSet/>
      <dgm:spPr/>
      <dgm:t>
        <a:bodyPr/>
        <a:lstStyle/>
        <a:p>
          <a:endParaRPr lang="en-US"/>
        </a:p>
      </dgm:t>
    </dgm:pt>
    <dgm:pt modelId="{89606D5A-8A39-4DBC-BAAC-ECB8B5B8C7E5}" type="sibTrans" cxnId="{B1D0CDB5-6D0F-4A1F-A093-03DB01B97D2B}">
      <dgm:prSet/>
      <dgm:spPr/>
      <dgm:t>
        <a:bodyPr/>
        <a:lstStyle/>
        <a:p>
          <a:endParaRPr lang="en-US"/>
        </a:p>
      </dgm:t>
    </dgm:pt>
    <dgm:pt modelId="{C343B0EA-10F6-4EA0-B9D9-9C53742F22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The goal of the program is to encourage projects that:</a:t>
          </a:r>
        </a:p>
      </dgm:t>
    </dgm:pt>
    <dgm:pt modelId="{54D782A9-E5EC-4CB2-AF80-47F2DEBF1887}" type="parTrans" cxnId="{D6A6F126-89A4-4462-9735-AC84E9EA9D87}">
      <dgm:prSet/>
      <dgm:spPr/>
      <dgm:t>
        <a:bodyPr/>
        <a:lstStyle/>
        <a:p>
          <a:endParaRPr lang="en-US"/>
        </a:p>
      </dgm:t>
    </dgm:pt>
    <dgm:pt modelId="{F2DEED05-2D70-452E-B441-D8B23BB6767A}" type="sibTrans" cxnId="{D6A6F126-89A4-4462-9735-AC84E9EA9D87}">
      <dgm:prSet/>
      <dgm:spPr/>
      <dgm:t>
        <a:bodyPr/>
        <a:lstStyle/>
        <a:p>
          <a:endParaRPr lang="en-US"/>
        </a:p>
      </dgm:t>
    </dgm:pt>
    <dgm:pt modelId="{B92B87C7-F24A-4322-86FD-4AA83E906B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Promote communication and a sense of community</a:t>
          </a:r>
        </a:p>
      </dgm:t>
    </dgm:pt>
    <dgm:pt modelId="{9D720242-5AE6-4089-A9F3-E73407D26FC4}" type="parTrans" cxnId="{E7CDDA1C-2593-4004-9D2E-73272EF3BEDE}">
      <dgm:prSet/>
      <dgm:spPr/>
      <dgm:t>
        <a:bodyPr/>
        <a:lstStyle/>
        <a:p>
          <a:endParaRPr lang="en-US"/>
        </a:p>
      </dgm:t>
    </dgm:pt>
    <dgm:pt modelId="{0C004775-8531-4BE0-9AFC-DDCC23C46977}" type="sibTrans" cxnId="{E7CDDA1C-2593-4004-9D2E-73272EF3BEDE}">
      <dgm:prSet/>
      <dgm:spPr/>
      <dgm:t>
        <a:bodyPr/>
        <a:lstStyle/>
        <a:p>
          <a:endParaRPr lang="en-US"/>
        </a:p>
      </dgm:t>
    </dgm:pt>
    <dgm:pt modelId="{25E76D2A-DF4E-40BD-832E-295DF411928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Foster civic pride</a:t>
          </a:r>
        </a:p>
      </dgm:t>
    </dgm:pt>
    <dgm:pt modelId="{3F3D4165-0986-4586-9192-834B59162980}" type="parTrans" cxnId="{A2A1E772-C6C0-4AA8-93F1-168924AC4D5B}">
      <dgm:prSet/>
      <dgm:spPr/>
      <dgm:t>
        <a:bodyPr/>
        <a:lstStyle/>
        <a:p>
          <a:endParaRPr lang="en-US"/>
        </a:p>
      </dgm:t>
    </dgm:pt>
    <dgm:pt modelId="{C7893807-C914-4E4A-A23F-632228EF7721}" type="sibTrans" cxnId="{A2A1E772-C6C0-4AA8-93F1-168924AC4D5B}">
      <dgm:prSet/>
      <dgm:spPr/>
      <dgm:t>
        <a:bodyPr/>
        <a:lstStyle/>
        <a:p>
          <a:endParaRPr lang="en-US"/>
        </a:p>
      </dgm:t>
    </dgm:pt>
    <dgm:pt modelId="{01266D3F-85FE-4EBA-BF17-389DF087E2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Enhance and beautify Tualatin’s neighborhoods </a:t>
          </a:r>
        </a:p>
      </dgm:t>
    </dgm:pt>
    <dgm:pt modelId="{D22D547C-B0B5-4C14-8A64-0549EF306F76}" type="parTrans" cxnId="{A860CFC5-9B26-4113-B27F-8A927BCFFB3E}">
      <dgm:prSet/>
      <dgm:spPr/>
      <dgm:t>
        <a:bodyPr/>
        <a:lstStyle/>
        <a:p>
          <a:endParaRPr lang="en-US"/>
        </a:p>
      </dgm:t>
    </dgm:pt>
    <dgm:pt modelId="{5D433664-0DF6-4C4C-B08E-394E09DE6DFC}" type="sibTrans" cxnId="{A860CFC5-9B26-4113-B27F-8A927BCFFB3E}">
      <dgm:prSet/>
      <dgm:spPr/>
      <dgm:t>
        <a:bodyPr/>
        <a:lstStyle/>
        <a:p>
          <a:endParaRPr lang="en-US"/>
        </a:p>
      </dgm:t>
    </dgm:pt>
    <dgm:pt modelId="{AE045616-D2CA-4AAC-97E3-D0EA081618B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Expand citizen involvement in Tualatin.</a:t>
          </a:r>
        </a:p>
      </dgm:t>
    </dgm:pt>
    <dgm:pt modelId="{619DB3EF-1003-48A4-BECE-9A8B8F64428C}" type="parTrans" cxnId="{3D217278-A7C4-4198-B98B-F66CA7AFEDDF}">
      <dgm:prSet/>
      <dgm:spPr/>
      <dgm:t>
        <a:bodyPr/>
        <a:lstStyle/>
        <a:p>
          <a:endParaRPr lang="en-US"/>
        </a:p>
      </dgm:t>
    </dgm:pt>
    <dgm:pt modelId="{1D54319E-E0DF-45DA-B136-616C55EAB8A5}" type="sibTrans" cxnId="{3D217278-A7C4-4198-B98B-F66CA7AFEDDF}">
      <dgm:prSet/>
      <dgm:spPr/>
      <dgm:t>
        <a:bodyPr/>
        <a:lstStyle/>
        <a:p>
          <a:endParaRPr lang="en-US"/>
        </a:p>
      </dgm:t>
    </dgm:pt>
    <dgm:pt modelId="{E585F490-480F-42FB-944F-38EE2C33259D}" type="pres">
      <dgm:prSet presAssocID="{DB9707D0-0808-45A0-AED3-CBCFD472B76E}" presName="root" presStyleCnt="0">
        <dgm:presLayoutVars>
          <dgm:dir/>
          <dgm:resizeHandles val="exact"/>
        </dgm:presLayoutVars>
      </dgm:prSet>
      <dgm:spPr/>
    </dgm:pt>
    <dgm:pt modelId="{5E5E9B8D-3E07-4457-B577-E4EA35E2C324}" type="pres">
      <dgm:prSet presAssocID="{407B5220-5D3A-41C2-B27E-184FE6E4BCBD}" presName="compNode" presStyleCnt="0"/>
      <dgm:spPr/>
    </dgm:pt>
    <dgm:pt modelId="{2C288CAB-A34B-4A05-A2C5-F14187355F35}" type="pres">
      <dgm:prSet presAssocID="{407B5220-5D3A-41C2-B27E-184FE6E4BCBD}" presName="bgRect" presStyleLbl="bgShp" presStyleIdx="0" presStyleCnt="2"/>
      <dgm:spPr/>
    </dgm:pt>
    <dgm:pt modelId="{DEA3293B-6716-4F9F-AA1D-598CDF2A3118}" type="pres">
      <dgm:prSet presAssocID="{407B5220-5D3A-41C2-B27E-184FE6E4BCB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C10A622A-00F8-4497-96BE-950C7469ACFD}" type="pres">
      <dgm:prSet presAssocID="{407B5220-5D3A-41C2-B27E-184FE6E4BCBD}" presName="spaceRect" presStyleCnt="0"/>
      <dgm:spPr/>
    </dgm:pt>
    <dgm:pt modelId="{5CD09BD8-0037-4AEB-85EC-BDE1EBA19A60}" type="pres">
      <dgm:prSet presAssocID="{407B5220-5D3A-41C2-B27E-184FE6E4BCBD}" presName="parTx" presStyleLbl="revTx" presStyleIdx="0" presStyleCnt="3">
        <dgm:presLayoutVars>
          <dgm:chMax val="0"/>
          <dgm:chPref val="0"/>
        </dgm:presLayoutVars>
      </dgm:prSet>
      <dgm:spPr/>
    </dgm:pt>
    <dgm:pt modelId="{B675449D-9470-434E-B504-EDD62270A68C}" type="pres">
      <dgm:prSet presAssocID="{89606D5A-8A39-4DBC-BAAC-ECB8B5B8C7E5}" presName="sibTrans" presStyleCnt="0"/>
      <dgm:spPr/>
    </dgm:pt>
    <dgm:pt modelId="{4AC4F0A3-9EC1-4773-9054-C484A10F3E16}" type="pres">
      <dgm:prSet presAssocID="{C343B0EA-10F6-4EA0-B9D9-9C53742F2234}" presName="compNode" presStyleCnt="0"/>
      <dgm:spPr/>
    </dgm:pt>
    <dgm:pt modelId="{CF96FAD8-AB07-49C3-9149-4FF1FFADF014}" type="pres">
      <dgm:prSet presAssocID="{C343B0EA-10F6-4EA0-B9D9-9C53742F2234}" presName="bgRect" presStyleLbl="bgShp" presStyleIdx="1" presStyleCnt="2"/>
      <dgm:spPr/>
    </dgm:pt>
    <dgm:pt modelId="{22A0FCB9-5C82-44C4-AB97-1634AE0FE36A}" type="pres">
      <dgm:prSet presAssocID="{C343B0EA-10F6-4EA0-B9D9-9C53742F223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B937CC81-3070-430C-B5AB-8232B288A9DB}" type="pres">
      <dgm:prSet presAssocID="{C343B0EA-10F6-4EA0-B9D9-9C53742F2234}" presName="spaceRect" presStyleCnt="0"/>
      <dgm:spPr/>
    </dgm:pt>
    <dgm:pt modelId="{56F28D47-CA0C-421C-9767-513F7153759C}" type="pres">
      <dgm:prSet presAssocID="{C343B0EA-10F6-4EA0-B9D9-9C53742F2234}" presName="parTx" presStyleLbl="revTx" presStyleIdx="1" presStyleCnt="3">
        <dgm:presLayoutVars>
          <dgm:chMax val="0"/>
          <dgm:chPref val="0"/>
        </dgm:presLayoutVars>
      </dgm:prSet>
      <dgm:spPr/>
    </dgm:pt>
    <dgm:pt modelId="{1FC151CD-B235-4A9B-A434-62A0DB4D81DE}" type="pres">
      <dgm:prSet presAssocID="{C343B0EA-10F6-4EA0-B9D9-9C53742F2234}" presName="desTx" presStyleLbl="revTx" presStyleIdx="2" presStyleCnt="3">
        <dgm:presLayoutVars/>
      </dgm:prSet>
      <dgm:spPr/>
    </dgm:pt>
  </dgm:ptLst>
  <dgm:cxnLst>
    <dgm:cxn modelId="{420A051C-2DE5-4293-92CA-92CFA6CDC827}" type="presOf" srcId="{01266D3F-85FE-4EBA-BF17-389DF087E274}" destId="{1FC151CD-B235-4A9B-A434-62A0DB4D81DE}" srcOrd="0" destOrd="2" presId="urn:microsoft.com/office/officeart/2018/2/layout/IconVerticalSolidList"/>
    <dgm:cxn modelId="{E7CDDA1C-2593-4004-9D2E-73272EF3BEDE}" srcId="{C343B0EA-10F6-4EA0-B9D9-9C53742F2234}" destId="{B92B87C7-F24A-4322-86FD-4AA83E906B68}" srcOrd="0" destOrd="0" parTransId="{9D720242-5AE6-4089-A9F3-E73407D26FC4}" sibTransId="{0C004775-8531-4BE0-9AFC-DDCC23C46977}"/>
    <dgm:cxn modelId="{B3534C23-9171-4B46-9683-308BBE5963DB}" type="presOf" srcId="{407B5220-5D3A-41C2-B27E-184FE6E4BCBD}" destId="{5CD09BD8-0037-4AEB-85EC-BDE1EBA19A60}" srcOrd="0" destOrd="0" presId="urn:microsoft.com/office/officeart/2018/2/layout/IconVerticalSolidList"/>
    <dgm:cxn modelId="{D6A6F126-89A4-4462-9735-AC84E9EA9D87}" srcId="{DB9707D0-0808-45A0-AED3-CBCFD472B76E}" destId="{C343B0EA-10F6-4EA0-B9D9-9C53742F2234}" srcOrd="1" destOrd="0" parTransId="{54D782A9-E5EC-4CB2-AF80-47F2DEBF1887}" sibTransId="{F2DEED05-2D70-452E-B441-D8B23BB6767A}"/>
    <dgm:cxn modelId="{04A2FE28-6994-4EDB-8A52-666D9ADD24A3}" type="presOf" srcId="{C343B0EA-10F6-4EA0-B9D9-9C53742F2234}" destId="{56F28D47-CA0C-421C-9767-513F7153759C}" srcOrd="0" destOrd="0" presId="urn:microsoft.com/office/officeart/2018/2/layout/IconVerticalSolidList"/>
    <dgm:cxn modelId="{6A657431-10B0-4095-8A10-B729E6726CB8}" type="presOf" srcId="{25E76D2A-DF4E-40BD-832E-295DF411928C}" destId="{1FC151CD-B235-4A9B-A434-62A0DB4D81DE}" srcOrd="0" destOrd="1" presId="urn:microsoft.com/office/officeart/2018/2/layout/IconVerticalSolidList"/>
    <dgm:cxn modelId="{35D55439-9DB2-43F8-94DA-6F9389C266B1}" type="presOf" srcId="{AE045616-D2CA-4AAC-97E3-D0EA081618B0}" destId="{1FC151CD-B235-4A9B-A434-62A0DB4D81DE}" srcOrd="0" destOrd="3" presId="urn:microsoft.com/office/officeart/2018/2/layout/IconVerticalSolidList"/>
    <dgm:cxn modelId="{A2A1E772-C6C0-4AA8-93F1-168924AC4D5B}" srcId="{C343B0EA-10F6-4EA0-B9D9-9C53742F2234}" destId="{25E76D2A-DF4E-40BD-832E-295DF411928C}" srcOrd="1" destOrd="0" parTransId="{3F3D4165-0986-4586-9192-834B59162980}" sibTransId="{C7893807-C914-4E4A-A23F-632228EF7721}"/>
    <dgm:cxn modelId="{3D217278-A7C4-4198-B98B-F66CA7AFEDDF}" srcId="{C343B0EA-10F6-4EA0-B9D9-9C53742F2234}" destId="{AE045616-D2CA-4AAC-97E3-D0EA081618B0}" srcOrd="3" destOrd="0" parTransId="{619DB3EF-1003-48A4-BECE-9A8B8F64428C}" sibTransId="{1D54319E-E0DF-45DA-B136-616C55EAB8A5}"/>
    <dgm:cxn modelId="{9488C18A-57F3-4A1D-8A4A-29270124C4BE}" type="presOf" srcId="{DB9707D0-0808-45A0-AED3-CBCFD472B76E}" destId="{E585F490-480F-42FB-944F-38EE2C33259D}" srcOrd="0" destOrd="0" presId="urn:microsoft.com/office/officeart/2018/2/layout/IconVerticalSolidList"/>
    <dgm:cxn modelId="{B1D0CDB5-6D0F-4A1F-A093-03DB01B97D2B}" srcId="{DB9707D0-0808-45A0-AED3-CBCFD472B76E}" destId="{407B5220-5D3A-41C2-B27E-184FE6E4BCBD}" srcOrd="0" destOrd="0" parTransId="{3EE8F30F-138C-47AB-A2EB-7FB8F467BC96}" sibTransId="{89606D5A-8A39-4DBC-BAAC-ECB8B5B8C7E5}"/>
    <dgm:cxn modelId="{E1F56EBB-8136-4768-BEDB-CCAAB5D41EAD}" type="presOf" srcId="{B92B87C7-F24A-4322-86FD-4AA83E906B68}" destId="{1FC151CD-B235-4A9B-A434-62A0DB4D81DE}" srcOrd="0" destOrd="0" presId="urn:microsoft.com/office/officeart/2018/2/layout/IconVerticalSolidList"/>
    <dgm:cxn modelId="{A860CFC5-9B26-4113-B27F-8A927BCFFB3E}" srcId="{C343B0EA-10F6-4EA0-B9D9-9C53742F2234}" destId="{01266D3F-85FE-4EBA-BF17-389DF087E274}" srcOrd="2" destOrd="0" parTransId="{D22D547C-B0B5-4C14-8A64-0549EF306F76}" sibTransId="{5D433664-0DF6-4C4C-B08E-394E09DE6DFC}"/>
    <dgm:cxn modelId="{E52CAC49-DADC-444C-AB8F-B93CC181B373}" type="presParOf" srcId="{E585F490-480F-42FB-944F-38EE2C33259D}" destId="{5E5E9B8D-3E07-4457-B577-E4EA35E2C324}" srcOrd="0" destOrd="0" presId="urn:microsoft.com/office/officeart/2018/2/layout/IconVerticalSolidList"/>
    <dgm:cxn modelId="{E89D3935-5AD2-4ED2-AEFD-62B52AAE5A04}" type="presParOf" srcId="{5E5E9B8D-3E07-4457-B577-E4EA35E2C324}" destId="{2C288CAB-A34B-4A05-A2C5-F14187355F35}" srcOrd="0" destOrd="0" presId="urn:microsoft.com/office/officeart/2018/2/layout/IconVerticalSolidList"/>
    <dgm:cxn modelId="{0FDD44E9-213F-4BCF-940B-CE736ACA7CB9}" type="presParOf" srcId="{5E5E9B8D-3E07-4457-B577-E4EA35E2C324}" destId="{DEA3293B-6716-4F9F-AA1D-598CDF2A3118}" srcOrd="1" destOrd="0" presId="urn:microsoft.com/office/officeart/2018/2/layout/IconVerticalSolidList"/>
    <dgm:cxn modelId="{AC0C4664-2630-4E32-BEB2-4D5121E6FCD2}" type="presParOf" srcId="{5E5E9B8D-3E07-4457-B577-E4EA35E2C324}" destId="{C10A622A-00F8-4497-96BE-950C7469ACFD}" srcOrd="2" destOrd="0" presId="urn:microsoft.com/office/officeart/2018/2/layout/IconVerticalSolidList"/>
    <dgm:cxn modelId="{76DBFB8F-CD89-48C6-9B7D-96216AFA6022}" type="presParOf" srcId="{5E5E9B8D-3E07-4457-B577-E4EA35E2C324}" destId="{5CD09BD8-0037-4AEB-85EC-BDE1EBA19A60}" srcOrd="3" destOrd="0" presId="urn:microsoft.com/office/officeart/2018/2/layout/IconVerticalSolidList"/>
    <dgm:cxn modelId="{669EA5FB-B388-4D6B-9194-D6CC2277AFC2}" type="presParOf" srcId="{E585F490-480F-42FB-944F-38EE2C33259D}" destId="{B675449D-9470-434E-B504-EDD62270A68C}" srcOrd="1" destOrd="0" presId="urn:microsoft.com/office/officeart/2018/2/layout/IconVerticalSolidList"/>
    <dgm:cxn modelId="{D581B025-0AE3-4FBD-9EC9-2DEE8142F9D0}" type="presParOf" srcId="{E585F490-480F-42FB-944F-38EE2C33259D}" destId="{4AC4F0A3-9EC1-4773-9054-C484A10F3E16}" srcOrd="2" destOrd="0" presId="urn:microsoft.com/office/officeart/2018/2/layout/IconVerticalSolidList"/>
    <dgm:cxn modelId="{A945539D-E127-4E7C-9408-2C3492652256}" type="presParOf" srcId="{4AC4F0A3-9EC1-4773-9054-C484A10F3E16}" destId="{CF96FAD8-AB07-49C3-9149-4FF1FFADF014}" srcOrd="0" destOrd="0" presId="urn:microsoft.com/office/officeart/2018/2/layout/IconVerticalSolidList"/>
    <dgm:cxn modelId="{B884D445-806E-4D09-BB9C-A3E1A9327B60}" type="presParOf" srcId="{4AC4F0A3-9EC1-4773-9054-C484A10F3E16}" destId="{22A0FCB9-5C82-44C4-AB97-1634AE0FE36A}" srcOrd="1" destOrd="0" presId="urn:microsoft.com/office/officeart/2018/2/layout/IconVerticalSolidList"/>
    <dgm:cxn modelId="{F4DD2F4B-8915-490D-BE99-0AC226F444ED}" type="presParOf" srcId="{4AC4F0A3-9EC1-4773-9054-C484A10F3E16}" destId="{B937CC81-3070-430C-B5AB-8232B288A9DB}" srcOrd="2" destOrd="0" presId="urn:microsoft.com/office/officeart/2018/2/layout/IconVerticalSolidList"/>
    <dgm:cxn modelId="{B85EEC2E-581B-4009-9988-5FF99B803658}" type="presParOf" srcId="{4AC4F0A3-9EC1-4773-9054-C484A10F3E16}" destId="{56F28D47-CA0C-421C-9767-513F7153759C}" srcOrd="3" destOrd="0" presId="urn:microsoft.com/office/officeart/2018/2/layout/IconVerticalSolidList"/>
    <dgm:cxn modelId="{0652B51E-CF83-4211-95B4-B36AF5A17F80}" type="presParOf" srcId="{4AC4F0A3-9EC1-4773-9054-C484A10F3E16}" destId="{1FC151CD-B235-4A9B-A434-62A0DB4D81DE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B5BE3D-0735-49A6-B831-09328CA3E32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B505DC-CB35-45F2-A6E5-AE783282F6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Neighborhood Cultural, Social, and Recreational Initiatives</a:t>
          </a:r>
        </a:p>
      </dgm:t>
    </dgm:pt>
    <dgm:pt modelId="{8C7ED82C-54ED-420D-A325-066B0270A0CF}" type="parTrans" cxnId="{3F619BA6-8077-4BDE-99C6-2F91A33CF3C0}">
      <dgm:prSet/>
      <dgm:spPr/>
      <dgm:t>
        <a:bodyPr/>
        <a:lstStyle/>
        <a:p>
          <a:endParaRPr lang="en-US"/>
        </a:p>
      </dgm:t>
    </dgm:pt>
    <dgm:pt modelId="{6E2E58CC-353E-4073-96F2-3024C297EE69}" type="sibTrans" cxnId="{3F619BA6-8077-4BDE-99C6-2F91A33CF3C0}">
      <dgm:prSet/>
      <dgm:spPr/>
      <dgm:t>
        <a:bodyPr/>
        <a:lstStyle/>
        <a:p>
          <a:endParaRPr lang="en-US"/>
        </a:p>
      </dgm:t>
    </dgm:pt>
    <dgm:pt modelId="{A8734FCA-320B-4C25-8F29-598EE23C5A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National Night Out</a:t>
          </a:r>
        </a:p>
      </dgm:t>
    </dgm:pt>
    <dgm:pt modelId="{C49597D0-E033-4B46-B767-1A8898C178CF}" type="parTrans" cxnId="{D23C3D21-5B12-430D-817D-B9E0D3895FB6}">
      <dgm:prSet/>
      <dgm:spPr/>
      <dgm:t>
        <a:bodyPr/>
        <a:lstStyle/>
        <a:p>
          <a:endParaRPr lang="en-US"/>
        </a:p>
      </dgm:t>
    </dgm:pt>
    <dgm:pt modelId="{8CE7FA9C-ED9B-4062-9CC1-6B4401369F7C}" type="sibTrans" cxnId="{D23C3D21-5B12-430D-817D-B9E0D3895FB6}">
      <dgm:prSet/>
      <dgm:spPr/>
      <dgm:t>
        <a:bodyPr/>
        <a:lstStyle/>
        <a:p>
          <a:endParaRPr lang="en-US"/>
        </a:p>
      </dgm:t>
    </dgm:pt>
    <dgm:pt modelId="{37491E2F-FA86-497F-B5F0-1CF71B4E3BC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Neighborhood Organizing / Organizational Development</a:t>
          </a:r>
        </a:p>
      </dgm:t>
    </dgm:pt>
    <dgm:pt modelId="{D8C97CAB-6B64-4CB4-B4E9-3C8AA1686C37}" type="parTrans" cxnId="{2BCDA61F-252E-4E1C-BAE9-5486E9E394C2}">
      <dgm:prSet/>
      <dgm:spPr/>
      <dgm:t>
        <a:bodyPr/>
        <a:lstStyle/>
        <a:p>
          <a:endParaRPr lang="en-US"/>
        </a:p>
      </dgm:t>
    </dgm:pt>
    <dgm:pt modelId="{E36679D2-362A-44D1-A12F-03F489199C44}" type="sibTrans" cxnId="{2BCDA61F-252E-4E1C-BAE9-5486E9E394C2}">
      <dgm:prSet/>
      <dgm:spPr/>
      <dgm:t>
        <a:bodyPr/>
        <a:lstStyle/>
        <a:p>
          <a:endParaRPr lang="en-US"/>
        </a:p>
      </dgm:t>
    </dgm:pt>
    <dgm:pt modelId="{4C3259C2-FF10-4353-A2FC-6D2D38830D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Additional meetings beyond annual meeting</a:t>
          </a:r>
        </a:p>
      </dgm:t>
    </dgm:pt>
    <dgm:pt modelId="{D9E12AC8-CF1D-4A4C-A0BB-BA66619C57AE}" type="parTrans" cxnId="{57934A2B-ED6E-4E92-906F-C5AC711DFC1A}">
      <dgm:prSet/>
      <dgm:spPr/>
      <dgm:t>
        <a:bodyPr/>
        <a:lstStyle/>
        <a:p>
          <a:endParaRPr lang="en-US"/>
        </a:p>
      </dgm:t>
    </dgm:pt>
    <dgm:pt modelId="{0B20502F-5FF1-463C-885B-6455253C3CE2}" type="sibTrans" cxnId="{57934A2B-ED6E-4E92-906F-C5AC711DFC1A}">
      <dgm:prSet/>
      <dgm:spPr/>
      <dgm:t>
        <a:bodyPr/>
        <a:lstStyle/>
        <a:p>
          <a:endParaRPr lang="en-US"/>
        </a:p>
      </dgm:t>
    </dgm:pt>
    <dgm:pt modelId="{B6022F0B-D034-47D4-9FEC-5BACDEB097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Neighborhood Physical Improvements</a:t>
          </a:r>
        </a:p>
      </dgm:t>
    </dgm:pt>
    <dgm:pt modelId="{1630B0FF-BCB5-4BDA-8678-19FBE9B8E509}" type="parTrans" cxnId="{C9FE810F-FECD-40BC-9E52-0FFF20744CB2}">
      <dgm:prSet/>
      <dgm:spPr/>
      <dgm:t>
        <a:bodyPr/>
        <a:lstStyle/>
        <a:p>
          <a:endParaRPr lang="en-US"/>
        </a:p>
      </dgm:t>
    </dgm:pt>
    <dgm:pt modelId="{D2604EF3-E306-453C-95F8-AE04DAC778F7}" type="sibTrans" cxnId="{C9FE810F-FECD-40BC-9E52-0FFF20744CB2}">
      <dgm:prSet/>
      <dgm:spPr/>
      <dgm:t>
        <a:bodyPr/>
        <a:lstStyle/>
        <a:p>
          <a:endParaRPr lang="en-US"/>
        </a:p>
      </dgm:t>
    </dgm:pt>
    <dgm:pt modelId="{31A14474-A803-4CC1-BB6C-9C838A50AF1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Sign toppers, Dog waste stations</a:t>
          </a:r>
        </a:p>
      </dgm:t>
    </dgm:pt>
    <dgm:pt modelId="{B36D5827-B564-4808-AC3C-8A87E3DE2D77}" type="parTrans" cxnId="{EF052034-17BA-44A6-AB54-EC3A2BFBEBE1}">
      <dgm:prSet/>
      <dgm:spPr/>
      <dgm:t>
        <a:bodyPr/>
        <a:lstStyle/>
        <a:p>
          <a:endParaRPr lang="en-US"/>
        </a:p>
      </dgm:t>
    </dgm:pt>
    <dgm:pt modelId="{4B24B75D-6EA4-408E-96E6-FACD260DC1AF}" type="sibTrans" cxnId="{EF052034-17BA-44A6-AB54-EC3A2BFBEBE1}">
      <dgm:prSet/>
      <dgm:spPr/>
      <dgm:t>
        <a:bodyPr/>
        <a:lstStyle/>
        <a:p>
          <a:endParaRPr lang="en-US"/>
        </a:p>
      </dgm:t>
    </dgm:pt>
    <dgm:pt modelId="{B895D471-910B-4929-8475-2F0411252F7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Neighborhood Preservation</a:t>
          </a:r>
        </a:p>
      </dgm:t>
    </dgm:pt>
    <dgm:pt modelId="{2DF0EEDE-FD83-408A-A4C5-C07992D1CA22}" type="parTrans" cxnId="{10B3AE15-C18E-41B6-A14F-9C58D5EBA0AC}">
      <dgm:prSet/>
      <dgm:spPr/>
      <dgm:t>
        <a:bodyPr/>
        <a:lstStyle/>
        <a:p>
          <a:endParaRPr lang="en-US"/>
        </a:p>
      </dgm:t>
    </dgm:pt>
    <dgm:pt modelId="{2D3EC770-DCFD-47F7-ADB5-99B810078FC8}" type="sibTrans" cxnId="{10B3AE15-C18E-41B6-A14F-9C58D5EBA0AC}">
      <dgm:prSet/>
      <dgm:spPr/>
      <dgm:t>
        <a:bodyPr/>
        <a:lstStyle/>
        <a:p>
          <a:endParaRPr lang="en-US"/>
        </a:p>
      </dgm:t>
    </dgm:pt>
    <dgm:pt modelId="{959B028A-E8D9-4C9F-A698-99A94693C7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Emergency preparedness kits</a:t>
          </a:r>
        </a:p>
      </dgm:t>
    </dgm:pt>
    <dgm:pt modelId="{E97168E3-4889-4680-8D14-899B2CF90417}" type="parTrans" cxnId="{925781BA-F87B-46F9-B0A3-B636DA1B3A9C}">
      <dgm:prSet/>
      <dgm:spPr/>
      <dgm:t>
        <a:bodyPr/>
        <a:lstStyle/>
        <a:p>
          <a:endParaRPr lang="en-US"/>
        </a:p>
      </dgm:t>
    </dgm:pt>
    <dgm:pt modelId="{A4AE9C68-9BCB-4A60-B22C-3F3462CD8B05}" type="sibTrans" cxnId="{925781BA-F87B-46F9-B0A3-B636DA1B3A9C}">
      <dgm:prSet/>
      <dgm:spPr/>
      <dgm:t>
        <a:bodyPr/>
        <a:lstStyle/>
        <a:p>
          <a:endParaRPr lang="en-US"/>
        </a:p>
      </dgm:t>
    </dgm:pt>
    <dgm:pt modelId="{CBA4C795-E9E3-48D0-B301-697EBB439ECF}" type="pres">
      <dgm:prSet presAssocID="{DBB5BE3D-0735-49A6-B831-09328CA3E324}" presName="root" presStyleCnt="0">
        <dgm:presLayoutVars>
          <dgm:dir/>
          <dgm:resizeHandles val="exact"/>
        </dgm:presLayoutVars>
      </dgm:prSet>
      <dgm:spPr/>
    </dgm:pt>
    <dgm:pt modelId="{5A2FD2BE-DD37-49AB-8E85-7FDBEE403758}" type="pres">
      <dgm:prSet presAssocID="{96B505DC-CB35-45F2-A6E5-AE783282F687}" presName="compNode" presStyleCnt="0"/>
      <dgm:spPr/>
    </dgm:pt>
    <dgm:pt modelId="{903827C8-BD54-4BE0-B74C-4AC3041CEEF6}" type="pres">
      <dgm:prSet presAssocID="{96B505DC-CB35-45F2-A6E5-AE783282F687}" presName="bgRect" presStyleLbl="bgShp" presStyleIdx="0" presStyleCnt="4"/>
      <dgm:spPr/>
    </dgm:pt>
    <dgm:pt modelId="{8C7841DF-CE21-4125-9C06-B5923214B7C4}" type="pres">
      <dgm:prSet presAssocID="{96B505DC-CB35-45F2-A6E5-AE783282F68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4E7F2322-BDED-49A2-8DF4-F5CE6FB54F84}" type="pres">
      <dgm:prSet presAssocID="{96B505DC-CB35-45F2-A6E5-AE783282F687}" presName="spaceRect" presStyleCnt="0"/>
      <dgm:spPr/>
    </dgm:pt>
    <dgm:pt modelId="{DDCB92E4-1FDC-4664-97BA-AE1EACB57ECB}" type="pres">
      <dgm:prSet presAssocID="{96B505DC-CB35-45F2-A6E5-AE783282F687}" presName="parTx" presStyleLbl="revTx" presStyleIdx="0" presStyleCnt="8">
        <dgm:presLayoutVars>
          <dgm:chMax val="0"/>
          <dgm:chPref val="0"/>
        </dgm:presLayoutVars>
      </dgm:prSet>
      <dgm:spPr/>
    </dgm:pt>
    <dgm:pt modelId="{53C69AE1-4AB8-4BA4-9EB8-CE8F72155C3F}" type="pres">
      <dgm:prSet presAssocID="{96B505DC-CB35-45F2-A6E5-AE783282F687}" presName="desTx" presStyleLbl="revTx" presStyleIdx="1" presStyleCnt="8">
        <dgm:presLayoutVars/>
      </dgm:prSet>
      <dgm:spPr/>
    </dgm:pt>
    <dgm:pt modelId="{172BADD4-4D01-442E-A5A9-2552E1678FD8}" type="pres">
      <dgm:prSet presAssocID="{6E2E58CC-353E-4073-96F2-3024C297EE69}" presName="sibTrans" presStyleCnt="0"/>
      <dgm:spPr/>
    </dgm:pt>
    <dgm:pt modelId="{33DE09A4-2DE2-4FF7-8B55-698CB2023988}" type="pres">
      <dgm:prSet presAssocID="{37491E2F-FA86-497F-B5F0-1CF71B4E3BC1}" presName="compNode" presStyleCnt="0"/>
      <dgm:spPr/>
    </dgm:pt>
    <dgm:pt modelId="{76DCADF4-02DD-4B2E-807F-886D93D60C64}" type="pres">
      <dgm:prSet presAssocID="{37491E2F-FA86-497F-B5F0-1CF71B4E3BC1}" presName="bgRect" presStyleLbl="bgShp" presStyleIdx="1" presStyleCnt="4"/>
      <dgm:spPr/>
    </dgm:pt>
    <dgm:pt modelId="{23B3108C-F7E5-45E7-A312-BC05EF6343ED}" type="pres">
      <dgm:prSet presAssocID="{37491E2F-FA86-497F-B5F0-1CF71B4E3BC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EEDD2171-2DEF-43BE-A120-1A163F561A78}" type="pres">
      <dgm:prSet presAssocID="{37491E2F-FA86-497F-B5F0-1CF71B4E3BC1}" presName="spaceRect" presStyleCnt="0"/>
      <dgm:spPr/>
    </dgm:pt>
    <dgm:pt modelId="{911FAF45-E12C-4E92-8861-CAF26A977754}" type="pres">
      <dgm:prSet presAssocID="{37491E2F-FA86-497F-B5F0-1CF71B4E3BC1}" presName="parTx" presStyleLbl="revTx" presStyleIdx="2" presStyleCnt="8">
        <dgm:presLayoutVars>
          <dgm:chMax val="0"/>
          <dgm:chPref val="0"/>
        </dgm:presLayoutVars>
      </dgm:prSet>
      <dgm:spPr/>
    </dgm:pt>
    <dgm:pt modelId="{202DB7A9-5298-4917-9EB2-CD2FE9CB082A}" type="pres">
      <dgm:prSet presAssocID="{37491E2F-FA86-497F-B5F0-1CF71B4E3BC1}" presName="desTx" presStyleLbl="revTx" presStyleIdx="3" presStyleCnt="8">
        <dgm:presLayoutVars/>
      </dgm:prSet>
      <dgm:spPr/>
    </dgm:pt>
    <dgm:pt modelId="{D6F460A0-3013-4027-8856-D897F0207F05}" type="pres">
      <dgm:prSet presAssocID="{E36679D2-362A-44D1-A12F-03F489199C44}" presName="sibTrans" presStyleCnt="0"/>
      <dgm:spPr/>
    </dgm:pt>
    <dgm:pt modelId="{E1D965AF-E4D4-4A98-939E-FD4A916D04F9}" type="pres">
      <dgm:prSet presAssocID="{B6022F0B-D034-47D4-9FEC-5BACDEB0972D}" presName="compNode" presStyleCnt="0"/>
      <dgm:spPr/>
    </dgm:pt>
    <dgm:pt modelId="{446F0AEF-49A5-46D0-9D1E-E0BF9816D25F}" type="pres">
      <dgm:prSet presAssocID="{B6022F0B-D034-47D4-9FEC-5BACDEB0972D}" presName="bgRect" presStyleLbl="bgShp" presStyleIdx="2" presStyleCnt="4"/>
      <dgm:spPr/>
    </dgm:pt>
    <dgm:pt modelId="{212160CF-7F2E-4740-A204-3216227F6D6D}" type="pres">
      <dgm:prSet presAssocID="{B6022F0B-D034-47D4-9FEC-5BACDEB0972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otprints"/>
        </a:ext>
      </dgm:extLst>
    </dgm:pt>
    <dgm:pt modelId="{3D942C2F-93AF-48DF-A1B9-53F5D3C66E73}" type="pres">
      <dgm:prSet presAssocID="{B6022F0B-D034-47D4-9FEC-5BACDEB0972D}" presName="spaceRect" presStyleCnt="0"/>
      <dgm:spPr/>
    </dgm:pt>
    <dgm:pt modelId="{5F405F94-E7D1-43A4-866B-98153E1DA11F}" type="pres">
      <dgm:prSet presAssocID="{B6022F0B-D034-47D4-9FEC-5BACDEB0972D}" presName="parTx" presStyleLbl="revTx" presStyleIdx="4" presStyleCnt="8">
        <dgm:presLayoutVars>
          <dgm:chMax val="0"/>
          <dgm:chPref val="0"/>
        </dgm:presLayoutVars>
      </dgm:prSet>
      <dgm:spPr/>
    </dgm:pt>
    <dgm:pt modelId="{6C7BDB7A-6E45-4F27-9C66-499320166E31}" type="pres">
      <dgm:prSet presAssocID="{B6022F0B-D034-47D4-9FEC-5BACDEB0972D}" presName="desTx" presStyleLbl="revTx" presStyleIdx="5" presStyleCnt="8">
        <dgm:presLayoutVars/>
      </dgm:prSet>
      <dgm:spPr/>
    </dgm:pt>
    <dgm:pt modelId="{3828578A-8DC4-43F6-9B04-6F785FEDE4F3}" type="pres">
      <dgm:prSet presAssocID="{D2604EF3-E306-453C-95F8-AE04DAC778F7}" presName="sibTrans" presStyleCnt="0"/>
      <dgm:spPr/>
    </dgm:pt>
    <dgm:pt modelId="{3121A25D-A966-4EF6-8B3D-0B5DBF2222E0}" type="pres">
      <dgm:prSet presAssocID="{B895D471-910B-4929-8475-2F0411252F73}" presName="compNode" presStyleCnt="0"/>
      <dgm:spPr/>
    </dgm:pt>
    <dgm:pt modelId="{337E7962-4B1A-4DB6-8B71-EAE94938CC6D}" type="pres">
      <dgm:prSet presAssocID="{B895D471-910B-4929-8475-2F0411252F73}" presName="bgRect" presStyleLbl="bgShp" presStyleIdx="3" presStyleCnt="4"/>
      <dgm:spPr/>
    </dgm:pt>
    <dgm:pt modelId="{855E4827-4FE6-45CA-B7EA-879CDD7218B8}" type="pres">
      <dgm:prSet presAssocID="{B895D471-910B-4929-8475-2F0411252F7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30CBF76C-A25D-4181-A301-A66DDF4F3275}" type="pres">
      <dgm:prSet presAssocID="{B895D471-910B-4929-8475-2F0411252F73}" presName="spaceRect" presStyleCnt="0"/>
      <dgm:spPr/>
    </dgm:pt>
    <dgm:pt modelId="{F9DE29C9-7889-4B39-A5A1-B904B00E5D28}" type="pres">
      <dgm:prSet presAssocID="{B895D471-910B-4929-8475-2F0411252F73}" presName="parTx" presStyleLbl="revTx" presStyleIdx="6" presStyleCnt="8">
        <dgm:presLayoutVars>
          <dgm:chMax val="0"/>
          <dgm:chPref val="0"/>
        </dgm:presLayoutVars>
      </dgm:prSet>
      <dgm:spPr/>
    </dgm:pt>
    <dgm:pt modelId="{0BBEEACF-EF18-45A1-A006-2F76D8899C3B}" type="pres">
      <dgm:prSet presAssocID="{B895D471-910B-4929-8475-2F0411252F73}" presName="desTx" presStyleLbl="revTx" presStyleIdx="7" presStyleCnt="8">
        <dgm:presLayoutVars/>
      </dgm:prSet>
      <dgm:spPr/>
    </dgm:pt>
  </dgm:ptLst>
  <dgm:cxnLst>
    <dgm:cxn modelId="{C9FE810F-FECD-40BC-9E52-0FFF20744CB2}" srcId="{DBB5BE3D-0735-49A6-B831-09328CA3E324}" destId="{B6022F0B-D034-47D4-9FEC-5BACDEB0972D}" srcOrd="2" destOrd="0" parTransId="{1630B0FF-BCB5-4BDA-8678-19FBE9B8E509}" sibTransId="{D2604EF3-E306-453C-95F8-AE04DAC778F7}"/>
    <dgm:cxn modelId="{10B3AE15-C18E-41B6-A14F-9C58D5EBA0AC}" srcId="{DBB5BE3D-0735-49A6-B831-09328CA3E324}" destId="{B895D471-910B-4929-8475-2F0411252F73}" srcOrd="3" destOrd="0" parTransId="{2DF0EEDE-FD83-408A-A4C5-C07992D1CA22}" sibTransId="{2D3EC770-DCFD-47F7-ADB5-99B810078FC8}"/>
    <dgm:cxn modelId="{ACA8AC17-6BDD-419C-9395-16078EB9159F}" type="presOf" srcId="{4C3259C2-FF10-4353-A2FC-6D2D38830DD6}" destId="{202DB7A9-5298-4917-9EB2-CD2FE9CB082A}" srcOrd="0" destOrd="0" presId="urn:microsoft.com/office/officeart/2018/2/layout/IconVerticalSolidList"/>
    <dgm:cxn modelId="{2BCDA61F-252E-4E1C-BAE9-5486E9E394C2}" srcId="{DBB5BE3D-0735-49A6-B831-09328CA3E324}" destId="{37491E2F-FA86-497F-B5F0-1CF71B4E3BC1}" srcOrd="1" destOrd="0" parTransId="{D8C97CAB-6B64-4CB4-B4E9-3C8AA1686C37}" sibTransId="{E36679D2-362A-44D1-A12F-03F489199C44}"/>
    <dgm:cxn modelId="{D23C3D21-5B12-430D-817D-B9E0D3895FB6}" srcId="{96B505DC-CB35-45F2-A6E5-AE783282F687}" destId="{A8734FCA-320B-4C25-8F29-598EE23C5AD9}" srcOrd="0" destOrd="0" parTransId="{C49597D0-E033-4B46-B767-1A8898C178CF}" sibTransId="{8CE7FA9C-ED9B-4062-9CC1-6B4401369F7C}"/>
    <dgm:cxn modelId="{57934A2B-ED6E-4E92-906F-C5AC711DFC1A}" srcId="{37491E2F-FA86-497F-B5F0-1CF71B4E3BC1}" destId="{4C3259C2-FF10-4353-A2FC-6D2D38830DD6}" srcOrd="0" destOrd="0" parTransId="{D9E12AC8-CF1D-4A4C-A0BB-BA66619C57AE}" sibTransId="{0B20502F-5FF1-463C-885B-6455253C3CE2}"/>
    <dgm:cxn modelId="{92839331-F54C-445F-A5A0-3095E1EE7428}" type="presOf" srcId="{959B028A-E8D9-4C9F-A698-99A94693C70D}" destId="{0BBEEACF-EF18-45A1-A006-2F76D8899C3B}" srcOrd="0" destOrd="0" presId="urn:microsoft.com/office/officeart/2018/2/layout/IconVerticalSolidList"/>
    <dgm:cxn modelId="{EF052034-17BA-44A6-AB54-EC3A2BFBEBE1}" srcId="{B6022F0B-D034-47D4-9FEC-5BACDEB0972D}" destId="{31A14474-A803-4CC1-BB6C-9C838A50AF11}" srcOrd="0" destOrd="0" parTransId="{B36D5827-B564-4808-AC3C-8A87E3DE2D77}" sibTransId="{4B24B75D-6EA4-408E-96E6-FACD260DC1AF}"/>
    <dgm:cxn modelId="{2451CF4B-217E-481E-A299-0799FE79FCE4}" type="presOf" srcId="{96B505DC-CB35-45F2-A6E5-AE783282F687}" destId="{DDCB92E4-1FDC-4664-97BA-AE1EACB57ECB}" srcOrd="0" destOrd="0" presId="urn:microsoft.com/office/officeart/2018/2/layout/IconVerticalSolidList"/>
    <dgm:cxn modelId="{28578770-A18D-4264-ABD1-14BCEF189BE7}" type="presOf" srcId="{B895D471-910B-4929-8475-2F0411252F73}" destId="{F9DE29C9-7889-4B39-A5A1-B904B00E5D28}" srcOrd="0" destOrd="0" presId="urn:microsoft.com/office/officeart/2018/2/layout/IconVerticalSolidList"/>
    <dgm:cxn modelId="{C16CE353-74E6-4E70-9B58-54810FD46A10}" type="presOf" srcId="{B6022F0B-D034-47D4-9FEC-5BACDEB0972D}" destId="{5F405F94-E7D1-43A4-866B-98153E1DA11F}" srcOrd="0" destOrd="0" presId="urn:microsoft.com/office/officeart/2018/2/layout/IconVerticalSolidList"/>
    <dgm:cxn modelId="{3F619BA6-8077-4BDE-99C6-2F91A33CF3C0}" srcId="{DBB5BE3D-0735-49A6-B831-09328CA3E324}" destId="{96B505DC-CB35-45F2-A6E5-AE783282F687}" srcOrd="0" destOrd="0" parTransId="{8C7ED82C-54ED-420D-A325-066B0270A0CF}" sibTransId="{6E2E58CC-353E-4073-96F2-3024C297EE69}"/>
    <dgm:cxn modelId="{BBF5C0B8-F63B-4B7E-BB23-4C672AB1D71B}" type="presOf" srcId="{31A14474-A803-4CC1-BB6C-9C838A50AF11}" destId="{6C7BDB7A-6E45-4F27-9C66-499320166E31}" srcOrd="0" destOrd="0" presId="urn:microsoft.com/office/officeart/2018/2/layout/IconVerticalSolidList"/>
    <dgm:cxn modelId="{925781BA-F87B-46F9-B0A3-B636DA1B3A9C}" srcId="{B895D471-910B-4929-8475-2F0411252F73}" destId="{959B028A-E8D9-4C9F-A698-99A94693C70D}" srcOrd="0" destOrd="0" parTransId="{E97168E3-4889-4680-8D14-899B2CF90417}" sibTransId="{A4AE9C68-9BCB-4A60-B22C-3F3462CD8B05}"/>
    <dgm:cxn modelId="{F46796BD-D101-4DA2-803B-BC1B574E0825}" type="presOf" srcId="{37491E2F-FA86-497F-B5F0-1CF71B4E3BC1}" destId="{911FAF45-E12C-4E92-8861-CAF26A977754}" srcOrd="0" destOrd="0" presId="urn:microsoft.com/office/officeart/2018/2/layout/IconVerticalSolidList"/>
    <dgm:cxn modelId="{EA87C3EC-A1D7-429C-83B4-BE65FAED41F7}" type="presOf" srcId="{DBB5BE3D-0735-49A6-B831-09328CA3E324}" destId="{CBA4C795-E9E3-48D0-B301-697EBB439ECF}" srcOrd="0" destOrd="0" presId="urn:microsoft.com/office/officeart/2018/2/layout/IconVerticalSolidList"/>
    <dgm:cxn modelId="{CF5637FB-81A3-4D81-91F3-B4EFC81846D1}" type="presOf" srcId="{A8734FCA-320B-4C25-8F29-598EE23C5AD9}" destId="{53C69AE1-4AB8-4BA4-9EB8-CE8F72155C3F}" srcOrd="0" destOrd="0" presId="urn:microsoft.com/office/officeart/2018/2/layout/IconVerticalSolidList"/>
    <dgm:cxn modelId="{8D4CB4EE-496A-4E11-9661-9B4D05D658BB}" type="presParOf" srcId="{CBA4C795-E9E3-48D0-B301-697EBB439ECF}" destId="{5A2FD2BE-DD37-49AB-8E85-7FDBEE403758}" srcOrd="0" destOrd="0" presId="urn:microsoft.com/office/officeart/2018/2/layout/IconVerticalSolidList"/>
    <dgm:cxn modelId="{490088AB-8D4A-4854-844D-F105D6F08941}" type="presParOf" srcId="{5A2FD2BE-DD37-49AB-8E85-7FDBEE403758}" destId="{903827C8-BD54-4BE0-B74C-4AC3041CEEF6}" srcOrd="0" destOrd="0" presId="urn:microsoft.com/office/officeart/2018/2/layout/IconVerticalSolidList"/>
    <dgm:cxn modelId="{3B901963-7BFC-4051-BE3F-8071A8059407}" type="presParOf" srcId="{5A2FD2BE-DD37-49AB-8E85-7FDBEE403758}" destId="{8C7841DF-CE21-4125-9C06-B5923214B7C4}" srcOrd="1" destOrd="0" presId="urn:microsoft.com/office/officeart/2018/2/layout/IconVerticalSolidList"/>
    <dgm:cxn modelId="{76674D74-11CB-4D1C-849D-57DFD2349F4C}" type="presParOf" srcId="{5A2FD2BE-DD37-49AB-8E85-7FDBEE403758}" destId="{4E7F2322-BDED-49A2-8DF4-F5CE6FB54F84}" srcOrd="2" destOrd="0" presId="urn:microsoft.com/office/officeart/2018/2/layout/IconVerticalSolidList"/>
    <dgm:cxn modelId="{94D9AFEF-AFE7-41AE-A5F7-CF8D94D5BEEC}" type="presParOf" srcId="{5A2FD2BE-DD37-49AB-8E85-7FDBEE403758}" destId="{DDCB92E4-1FDC-4664-97BA-AE1EACB57ECB}" srcOrd="3" destOrd="0" presId="urn:microsoft.com/office/officeart/2018/2/layout/IconVerticalSolidList"/>
    <dgm:cxn modelId="{790FB883-C6A8-47DD-9F86-B856ED8CB4E6}" type="presParOf" srcId="{5A2FD2BE-DD37-49AB-8E85-7FDBEE403758}" destId="{53C69AE1-4AB8-4BA4-9EB8-CE8F72155C3F}" srcOrd="4" destOrd="0" presId="urn:microsoft.com/office/officeart/2018/2/layout/IconVerticalSolidList"/>
    <dgm:cxn modelId="{24B70C83-1556-491A-9CD2-8C2459AE821C}" type="presParOf" srcId="{CBA4C795-E9E3-48D0-B301-697EBB439ECF}" destId="{172BADD4-4D01-442E-A5A9-2552E1678FD8}" srcOrd="1" destOrd="0" presId="urn:microsoft.com/office/officeart/2018/2/layout/IconVerticalSolidList"/>
    <dgm:cxn modelId="{2EACE72D-6031-4BF1-88D6-D3133BCF4CB5}" type="presParOf" srcId="{CBA4C795-E9E3-48D0-B301-697EBB439ECF}" destId="{33DE09A4-2DE2-4FF7-8B55-698CB2023988}" srcOrd="2" destOrd="0" presId="urn:microsoft.com/office/officeart/2018/2/layout/IconVerticalSolidList"/>
    <dgm:cxn modelId="{AF874BF6-2B86-44AD-A7A5-D75B3D88220F}" type="presParOf" srcId="{33DE09A4-2DE2-4FF7-8B55-698CB2023988}" destId="{76DCADF4-02DD-4B2E-807F-886D93D60C64}" srcOrd="0" destOrd="0" presId="urn:microsoft.com/office/officeart/2018/2/layout/IconVerticalSolidList"/>
    <dgm:cxn modelId="{44C0E973-6681-4B9D-A72B-71AD03C28391}" type="presParOf" srcId="{33DE09A4-2DE2-4FF7-8B55-698CB2023988}" destId="{23B3108C-F7E5-45E7-A312-BC05EF6343ED}" srcOrd="1" destOrd="0" presId="urn:microsoft.com/office/officeart/2018/2/layout/IconVerticalSolidList"/>
    <dgm:cxn modelId="{B250C966-BD6A-476D-BA6B-578CB1014CBC}" type="presParOf" srcId="{33DE09A4-2DE2-4FF7-8B55-698CB2023988}" destId="{EEDD2171-2DEF-43BE-A120-1A163F561A78}" srcOrd="2" destOrd="0" presId="urn:microsoft.com/office/officeart/2018/2/layout/IconVerticalSolidList"/>
    <dgm:cxn modelId="{BBD8DB46-6CA1-498C-8EC6-DF6C6823943E}" type="presParOf" srcId="{33DE09A4-2DE2-4FF7-8B55-698CB2023988}" destId="{911FAF45-E12C-4E92-8861-CAF26A977754}" srcOrd="3" destOrd="0" presId="urn:microsoft.com/office/officeart/2018/2/layout/IconVerticalSolidList"/>
    <dgm:cxn modelId="{EB3DB3AA-64C8-48E4-8ACC-F8832B22BD80}" type="presParOf" srcId="{33DE09A4-2DE2-4FF7-8B55-698CB2023988}" destId="{202DB7A9-5298-4917-9EB2-CD2FE9CB082A}" srcOrd="4" destOrd="0" presId="urn:microsoft.com/office/officeart/2018/2/layout/IconVerticalSolidList"/>
    <dgm:cxn modelId="{B067AAF1-128C-44DB-90C1-CCFA85AF0336}" type="presParOf" srcId="{CBA4C795-E9E3-48D0-B301-697EBB439ECF}" destId="{D6F460A0-3013-4027-8856-D897F0207F05}" srcOrd="3" destOrd="0" presId="urn:microsoft.com/office/officeart/2018/2/layout/IconVerticalSolidList"/>
    <dgm:cxn modelId="{302A16DD-2D00-4D73-AD94-72261832EE53}" type="presParOf" srcId="{CBA4C795-E9E3-48D0-B301-697EBB439ECF}" destId="{E1D965AF-E4D4-4A98-939E-FD4A916D04F9}" srcOrd="4" destOrd="0" presId="urn:microsoft.com/office/officeart/2018/2/layout/IconVerticalSolidList"/>
    <dgm:cxn modelId="{E4187146-ABA3-4869-BFF0-159DFAFD7EB7}" type="presParOf" srcId="{E1D965AF-E4D4-4A98-939E-FD4A916D04F9}" destId="{446F0AEF-49A5-46D0-9D1E-E0BF9816D25F}" srcOrd="0" destOrd="0" presId="urn:microsoft.com/office/officeart/2018/2/layout/IconVerticalSolidList"/>
    <dgm:cxn modelId="{5D4EA3E4-6865-4EB2-95D1-40092FFE4BE3}" type="presParOf" srcId="{E1D965AF-E4D4-4A98-939E-FD4A916D04F9}" destId="{212160CF-7F2E-4740-A204-3216227F6D6D}" srcOrd="1" destOrd="0" presId="urn:microsoft.com/office/officeart/2018/2/layout/IconVerticalSolidList"/>
    <dgm:cxn modelId="{5D754343-0057-452D-A0EC-798D77F3D94F}" type="presParOf" srcId="{E1D965AF-E4D4-4A98-939E-FD4A916D04F9}" destId="{3D942C2F-93AF-48DF-A1B9-53F5D3C66E73}" srcOrd="2" destOrd="0" presId="urn:microsoft.com/office/officeart/2018/2/layout/IconVerticalSolidList"/>
    <dgm:cxn modelId="{F10FC620-FA46-4F81-9D96-E3E4FFA5F3E3}" type="presParOf" srcId="{E1D965AF-E4D4-4A98-939E-FD4A916D04F9}" destId="{5F405F94-E7D1-43A4-866B-98153E1DA11F}" srcOrd="3" destOrd="0" presId="urn:microsoft.com/office/officeart/2018/2/layout/IconVerticalSolidList"/>
    <dgm:cxn modelId="{6DA29D20-0E74-464C-833A-4F6AB3E3E7C0}" type="presParOf" srcId="{E1D965AF-E4D4-4A98-939E-FD4A916D04F9}" destId="{6C7BDB7A-6E45-4F27-9C66-499320166E31}" srcOrd="4" destOrd="0" presId="urn:microsoft.com/office/officeart/2018/2/layout/IconVerticalSolidList"/>
    <dgm:cxn modelId="{942680F2-81B0-4B6A-8836-E7598C9AEC83}" type="presParOf" srcId="{CBA4C795-E9E3-48D0-B301-697EBB439ECF}" destId="{3828578A-8DC4-43F6-9B04-6F785FEDE4F3}" srcOrd="5" destOrd="0" presId="urn:microsoft.com/office/officeart/2018/2/layout/IconVerticalSolidList"/>
    <dgm:cxn modelId="{4EDFE939-C2D5-484F-B4AC-1875381AF465}" type="presParOf" srcId="{CBA4C795-E9E3-48D0-B301-697EBB439ECF}" destId="{3121A25D-A966-4EF6-8B3D-0B5DBF2222E0}" srcOrd="6" destOrd="0" presId="urn:microsoft.com/office/officeart/2018/2/layout/IconVerticalSolidList"/>
    <dgm:cxn modelId="{BCF8EC1B-68D5-448F-A852-E3908564D45D}" type="presParOf" srcId="{3121A25D-A966-4EF6-8B3D-0B5DBF2222E0}" destId="{337E7962-4B1A-4DB6-8B71-EAE94938CC6D}" srcOrd="0" destOrd="0" presId="urn:microsoft.com/office/officeart/2018/2/layout/IconVerticalSolidList"/>
    <dgm:cxn modelId="{BA9D3652-7704-4378-8836-EC1B12FF0904}" type="presParOf" srcId="{3121A25D-A966-4EF6-8B3D-0B5DBF2222E0}" destId="{855E4827-4FE6-45CA-B7EA-879CDD7218B8}" srcOrd="1" destOrd="0" presId="urn:microsoft.com/office/officeart/2018/2/layout/IconVerticalSolidList"/>
    <dgm:cxn modelId="{3D298F8C-BD82-428A-946A-DC15C6CA9F60}" type="presParOf" srcId="{3121A25D-A966-4EF6-8B3D-0B5DBF2222E0}" destId="{30CBF76C-A25D-4181-A301-A66DDF4F3275}" srcOrd="2" destOrd="0" presId="urn:microsoft.com/office/officeart/2018/2/layout/IconVerticalSolidList"/>
    <dgm:cxn modelId="{483646D2-E112-4F6C-848B-E94F3E5E0952}" type="presParOf" srcId="{3121A25D-A966-4EF6-8B3D-0B5DBF2222E0}" destId="{F9DE29C9-7889-4B39-A5A1-B904B00E5D28}" srcOrd="3" destOrd="0" presId="urn:microsoft.com/office/officeart/2018/2/layout/IconVerticalSolidList"/>
    <dgm:cxn modelId="{2401D001-2C49-4197-B14F-3D7B61686B88}" type="presParOf" srcId="{3121A25D-A966-4EF6-8B3D-0B5DBF2222E0}" destId="{0BBEEACF-EF18-45A1-A006-2F76D8899C3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CE1273-C85E-4C8B-B7B5-2EF4EA7B955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10F9FA-A910-4D06-96BA-371D43757F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Projects that conflict with:</a:t>
          </a:r>
        </a:p>
      </dgm:t>
    </dgm:pt>
    <dgm:pt modelId="{D3697ADF-6C4F-4106-80F9-02A5E87544E6}" type="parTrans" cxnId="{3553E28E-58CC-47B9-8306-3D4570DDF43D}">
      <dgm:prSet/>
      <dgm:spPr/>
      <dgm:t>
        <a:bodyPr/>
        <a:lstStyle/>
        <a:p>
          <a:endParaRPr lang="en-US"/>
        </a:p>
      </dgm:t>
    </dgm:pt>
    <dgm:pt modelId="{388F91CF-5C8E-4A93-8B16-E5AF8F3890EA}" type="sibTrans" cxnId="{3553E28E-58CC-47B9-8306-3D4570DDF43D}">
      <dgm:prSet/>
      <dgm:spPr/>
      <dgm:t>
        <a:bodyPr/>
        <a:lstStyle/>
        <a:p>
          <a:endParaRPr lang="en-US"/>
        </a:p>
      </dgm:t>
    </dgm:pt>
    <dgm:pt modelId="{4A493915-42E6-4F4C-BF91-75665BABFE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Existing City of Tualatin Policies</a:t>
          </a:r>
        </a:p>
      </dgm:t>
    </dgm:pt>
    <dgm:pt modelId="{7977EFE4-BB96-48FB-ABEA-E4A871E84D9D}" type="parTrans" cxnId="{7DA4E1CF-FF75-4FC3-B5B3-7D7F387B83F1}">
      <dgm:prSet/>
      <dgm:spPr/>
      <dgm:t>
        <a:bodyPr/>
        <a:lstStyle/>
        <a:p>
          <a:endParaRPr lang="en-US"/>
        </a:p>
      </dgm:t>
    </dgm:pt>
    <dgm:pt modelId="{AA3F546E-48AA-41A4-A1B5-275F63D2A9BD}" type="sibTrans" cxnId="{7DA4E1CF-FF75-4FC3-B5B3-7D7F387B83F1}">
      <dgm:prSet/>
      <dgm:spPr/>
      <dgm:t>
        <a:bodyPr/>
        <a:lstStyle/>
        <a:p>
          <a:endParaRPr lang="en-US"/>
        </a:p>
      </dgm:t>
    </dgm:pt>
    <dgm:pt modelId="{C4E22A94-7029-43EA-B80C-60774EF5FD8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On-going City services</a:t>
          </a:r>
        </a:p>
      </dgm:t>
    </dgm:pt>
    <dgm:pt modelId="{5DD03763-6579-4A54-BED0-757398726C93}" type="parTrans" cxnId="{0174E720-0BF5-4839-BE0B-499ABC63499A}">
      <dgm:prSet/>
      <dgm:spPr/>
      <dgm:t>
        <a:bodyPr/>
        <a:lstStyle/>
        <a:p>
          <a:endParaRPr lang="en-US"/>
        </a:p>
      </dgm:t>
    </dgm:pt>
    <dgm:pt modelId="{BCAD42AA-93FA-456D-A321-FB2674C57A3F}" type="sibTrans" cxnId="{0174E720-0BF5-4839-BE0B-499ABC63499A}">
      <dgm:prSet/>
      <dgm:spPr/>
      <dgm:t>
        <a:bodyPr/>
        <a:lstStyle/>
        <a:p>
          <a:endParaRPr lang="en-US"/>
        </a:p>
      </dgm:t>
    </dgm:pt>
    <dgm:pt modelId="{E6C0E3A0-57B4-4FC0-B697-EA7B30E2351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Requests that support service organizations’ operating budgets</a:t>
          </a:r>
        </a:p>
      </dgm:t>
    </dgm:pt>
    <dgm:pt modelId="{CD831445-A1B7-4CCE-B361-E441DCD17E07}" type="parTrans" cxnId="{01AE335D-D30D-47A8-A4DD-E058828516EC}">
      <dgm:prSet/>
      <dgm:spPr/>
      <dgm:t>
        <a:bodyPr/>
        <a:lstStyle/>
        <a:p>
          <a:endParaRPr lang="en-US"/>
        </a:p>
      </dgm:t>
    </dgm:pt>
    <dgm:pt modelId="{05A13579-2E61-43FF-A7A1-A7A3CEC3177F}" type="sibTrans" cxnId="{01AE335D-D30D-47A8-A4DD-E058828516EC}">
      <dgm:prSet/>
      <dgm:spPr/>
      <dgm:t>
        <a:bodyPr/>
        <a:lstStyle/>
        <a:p>
          <a:endParaRPr lang="en-US"/>
        </a:p>
      </dgm:t>
    </dgm:pt>
    <dgm:pt modelId="{7E50960B-8D9F-486E-BB8B-C6F216ADBB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On-going support/maintenance of projects built with previous CIO Grant Program funds</a:t>
          </a:r>
        </a:p>
      </dgm:t>
    </dgm:pt>
    <dgm:pt modelId="{199E491F-83CC-4645-A75E-608D3F22564B}" type="parTrans" cxnId="{2BEC01EF-7B35-4C6F-A810-D19D589FCF03}">
      <dgm:prSet/>
      <dgm:spPr/>
      <dgm:t>
        <a:bodyPr/>
        <a:lstStyle/>
        <a:p>
          <a:endParaRPr lang="en-US"/>
        </a:p>
      </dgm:t>
    </dgm:pt>
    <dgm:pt modelId="{2EEDA7B0-CC12-4662-A61D-629D11FF4899}" type="sibTrans" cxnId="{2BEC01EF-7B35-4C6F-A810-D19D589FCF03}">
      <dgm:prSet/>
      <dgm:spPr/>
      <dgm:t>
        <a:bodyPr/>
        <a:lstStyle/>
        <a:p>
          <a:endParaRPr lang="en-US"/>
        </a:p>
      </dgm:t>
    </dgm:pt>
    <dgm:pt modelId="{69B0E7E8-72F9-4D6F-86B8-24897E7AB3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Alcoholic Beverages, tobacco products, fireworks or firearms, </a:t>
          </a:r>
        </a:p>
      </dgm:t>
    </dgm:pt>
    <dgm:pt modelId="{A5898CAA-6EBA-4AB9-96D7-073DF8B2979A}" type="parTrans" cxnId="{D6592333-91DC-4CE3-A58A-89AD94E6EA91}">
      <dgm:prSet/>
      <dgm:spPr/>
      <dgm:t>
        <a:bodyPr/>
        <a:lstStyle/>
        <a:p>
          <a:endParaRPr lang="en-US"/>
        </a:p>
      </dgm:t>
    </dgm:pt>
    <dgm:pt modelId="{F4FED93C-D0D0-4F2F-B642-F9028D5F840B}" type="sibTrans" cxnId="{D6592333-91DC-4CE3-A58A-89AD94E6EA91}">
      <dgm:prSet/>
      <dgm:spPr/>
      <dgm:t>
        <a:bodyPr/>
        <a:lstStyle/>
        <a:p>
          <a:endParaRPr lang="en-US"/>
        </a:p>
      </dgm:t>
    </dgm:pt>
    <dgm:pt modelId="{F9585026-E929-4CFA-92E5-243B4CE10A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Donations, political advocacy, election campaign activities, appealing land use matters or any related items</a:t>
          </a:r>
        </a:p>
      </dgm:t>
    </dgm:pt>
    <dgm:pt modelId="{8D597E37-ECD6-4683-A586-C7D8D8C60882}" type="parTrans" cxnId="{682AE0DD-EB47-4482-BE77-B14C2E462E8D}">
      <dgm:prSet/>
      <dgm:spPr/>
      <dgm:t>
        <a:bodyPr/>
        <a:lstStyle/>
        <a:p>
          <a:endParaRPr lang="en-US"/>
        </a:p>
      </dgm:t>
    </dgm:pt>
    <dgm:pt modelId="{6048381B-6B82-478F-B776-255BEEBD64D2}" type="sibTrans" cxnId="{682AE0DD-EB47-4482-BE77-B14C2E462E8D}">
      <dgm:prSet/>
      <dgm:spPr/>
      <dgm:t>
        <a:bodyPr/>
        <a:lstStyle/>
        <a:p>
          <a:endParaRPr lang="en-US"/>
        </a:p>
      </dgm:t>
    </dgm:pt>
    <dgm:pt modelId="{CB9B7BB5-BFDD-4835-80CD-0941E276A78A}" type="pres">
      <dgm:prSet presAssocID="{B9CE1273-C85E-4C8B-B7B5-2EF4EA7B9559}" presName="root" presStyleCnt="0">
        <dgm:presLayoutVars>
          <dgm:dir/>
          <dgm:resizeHandles val="exact"/>
        </dgm:presLayoutVars>
      </dgm:prSet>
      <dgm:spPr/>
    </dgm:pt>
    <dgm:pt modelId="{053976E6-6643-430F-A6C7-C604C0F5699A}" type="pres">
      <dgm:prSet presAssocID="{8910F9FA-A910-4D06-96BA-371D43757F8E}" presName="compNode" presStyleCnt="0"/>
      <dgm:spPr/>
    </dgm:pt>
    <dgm:pt modelId="{E6711E74-93CF-4A0A-AC42-7F0210913DAC}" type="pres">
      <dgm:prSet presAssocID="{8910F9FA-A910-4D06-96BA-371D43757F8E}" presName="bgRect" presStyleLbl="bgShp" presStyleIdx="0" presStyleCnt="4"/>
      <dgm:spPr/>
    </dgm:pt>
    <dgm:pt modelId="{590C1917-57EA-4AE9-A31A-477D77D2FB00}" type="pres">
      <dgm:prSet presAssocID="{8910F9FA-A910-4D06-96BA-371D43757F8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834122CF-2639-4EA9-9BC2-222F36C61BFD}" type="pres">
      <dgm:prSet presAssocID="{8910F9FA-A910-4D06-96BA-371D43757F8E}" presName="spaceRect" presStyleCnt="0"/>
      <dgm:spPr/>
    </dgm:pt>
    <dgm:pt modelId="{6066E752-0473-44FA-B45B-E5738BC64DAC}" type="pres">
      <dgm:prSet presAssocID="{8910F9FA-A910-4D06-96BA-371D43757F8E}" presName="parTx" presStyleLbl="revTx" presStyleIdx="0" presStyleCnt="5">
        <dgm:presLayoutVars>
          <dgm:chMax val="0"/>
          <dgm:chPref val="0"/>
        </dgm:presLayoutVars>
      </dgm:prSet>
      <dgm:spPr/>
    </dgm:pt>
    <dgm:pt modelId="{6AF74469-16D8-4639-ADAF-F72F5559D98C}" type="pres">
      <dgm:prSet presAssocID="{8910F9FA-A910-4D06-96BA-371D43757F8E}" presName="desTx" presStyleLbl="revTx" presStyleIdx="1" presStyleCnt="5">
        <dgm:presLayoutVars/>
      </dgm:prSet>
      <dgm:spPr/>
    </dgm:pt>
    <dgm:pt modelId="{E5BA8E54-7497-4091-AB4B-CB8782775A7B}" type="pres">
      <dgm:prSet presAssocID="{388F91CF-5C8E-4A93-8B16-E5AF8F3890EA}" presName="sibTrans" presStyleCnt="0"/>
      <dgm:spPr/>
    </dgm:pt>
    <dgm:pt modelId="{458AADEC-2986-43C6-9820-1BCB14B355C7}" type="pres">
      <dgm:prSet presAssocID="{7E50960B-8D9F-486E-BB8B-C6F216ADBBA1}" presName="compNode" presStyleCnt="0"/>
      <dgm:spPr/>
    </dgm:pt>
    <dgm:pt modelId="{52E1B5C1-2E4E-4386-A318-3B4CFEA7611F}" type="pres">
      <dgm:prSet presAssocID="{7E50960B-8D9F-486E-BB8B-C6F216ADBBA1}" presName="bgRect" presStyleLbl="bgShp" presStyleIdx="1" presStyleCnt="4"/>
      <dgm:spPr/>
    </dgm:pt>
    <dgm:pt modelId="{F5E37379-D78E-4587-93BB-62F6D695CF57}" type="pres">
      <dgm:prSet presAssocID="{7E50960B-8D9F-486E-BB8B-C6F216ADBBA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ABCBF6A-806F-4E77-B915-B8149221204E}" type="pres">
      <dgm:prSet presAssocID="{7E50960B-8D9F-486E-BB8B-C6F216ADBBA1}" presName="spaceRect" presStyleCnt="0"/>
      <dgm:spPr/>
    </dgm:pt>
    <dgm:pt modelId="{320296D6-157D-4B05-99D4-5D18C825816B}" type="pres">
      <dgm:prSet presAssocID="{7E50960B-8D9F-486E-BB8B-C6F216ADBBA1}" presName="parTx" presStyleLbl="revTx" presStyleIdx="2" presStyleCnt="5">
        <dgm:presLayoutVars>
          <dgm:chMax val="0"/>
          <dgm:chPref val="0"/>
        </dgm:presLayoutVars>
      </dgm:prSet>
      <dgm:spPr/>
    </dgm:pt>
    <dgm:pt modelId="{1B571A3A-5A29-4869-8488-28BE81D5835C}" type="pres">
      <dgm:prSet presAssocID="{2EEDA7B0-CC12-4662-A61D-629D11FF4899}" presName="sibTrans" presStyleCnt="0"/>
      <dgm:spPr/>
    </dgm:pt>
    <dgm:pt modelId="{65165E96-9034-4F60-AE30-D25336E59A56}" type="pres">
      <dgm:prSet presAssocID="{69B0E7E8-72F9-4D6F-86B8-24897E7AB32F}" presName="compNode" presStyleCnt="0"/>
      <dgm:spPr/>
    </dgm:pt>
    <dgm:pt modelId="{B6BC45B6-5DED-4109-96F4-F59E3A27BBC8}" type="pres">
      <dgm:prSet presAssocID="{69B0E7E8-72F9-4D6F-86B8-24897E7AB32F}" presName="bgRect" presStyleLbl="bgShp" presStyleIdx="2" presStyleCnt="4"/>
      <dgm:spPr/>
    </dgm:pt>
    <dgm:pt modelId="{0F825252-A6EB-4480-A39B-7866A49C1EC6}" type="pres">
      <dgm:prSet presAssocID="{69B0E7E8-72F9-4D6F-86B8-24897E7AB32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cracker"/>
        </a:ext>
      </dgm:extLst>
    </dgm:pt>
    <dgm:pt modelId="{D91D7DBB-3D63-4E09-8994-86D388DC8FE4}" type="pres">
      <dgm:prSet presAssocID="{69B0E7E8-72F9-4D6F-86B8-24897E7AB32F}" presName="spaceRect" presStyleCnt="0"/>
      <dgm:spPr/>
    </dgm:pt>
    <dgm:pt modelId="{DA3DE505-65E1-46CB-A4A6-20804FF8D09D}" type="pres">
      <dgm:prSet presAssocID="{69B0E7E8-72F9-4D6F-86B8-24897E7AB32F}" presName="parTx" presStyleLbl="revTx" presStyleIdx="3" presStyleCnt="5">
        <dgm:presLayoutVars>
          <dgm:chMax val="0"/>
          <dgm:chPref val="0"/>
        </dgm:presLayoutVars>
      </dgm:prSet>
      <dgm:spPr/>
    </dgm:pt>
    <dgm:pt modelId="{DD76893A-2393-4854-80E2-023D5BB4E788}" type="pres">
      <dgm:prSet presAssocID="{F4FED93C-D0D0-4F2F-B642-F9028D5F840B}" presName="sibTrans" presStyleCnt="0"/>
      <dgm:spPr/>
    </dgm:pt>
    <dgm:pt modelId="{B269FD45-1A64-4A60-98F8-2CB83BBFC2A0}" type="pres">
      <dgm:prSet presAssocID="{F9585026-E929-4CFA-92E5-243B4CE10AFF}" presName="compNode" presStyleCnt="0"/>
      <dgm:spPr/>
    </dgm:pt>
    <dgm:pt modelId="{B0EFF2D7-B168-4774-AED3-36372C0FC2FE}" type="pres">
      <dgm:prSet presAssocID="{F9585026-E929-4CFA-92E5-243B4CE10AFF}" presName="bgRect" presStyleLbl="bgShp" presStyleIdx="3" presStyleCnt="4"/>
      <dgm:spPr/>
    </dgm:pt>
    <dgm:pt modelId="{FBE5C4BF-D3D1-43BA-BC67-82D701347E24}" type="pres">
      <dgm:prSet presAssocID="{F9585026-E929-4CFA-92E5-243B4CE10AF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F1AD61C4-6ED3-423C-871E-832626D434D2}" type="pres">
      <dgm:prSet presAssocID="{F9585026-E929-4CFA-92E5-243B4CE10AFF}" presName="spaceRect" presStyleCnt="0"/>
      <dgm:spPr/>
    </dgm:pt>
    <dgm:pt modelId="{05083FCB-CE5C-418B-A583-90958BED1AAA}" type="pres">
      <dgm:prSet presAssocID="{F9585026-E929-4CFA-92E5-243B4CE10AF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B2BCA0E-8572-4063-AE8A-E2FED20C4838}" type="presOf" srcId="{4A493915-42E6-4F4C-BF91-75665BABFE0E}" destId="{6AF74469-16D8-4639-ADAF-F72F5559D98C}" srcOrd="0" destOrd="0" presId="urn:microsoft.com/office/officeart/2018/2/layout/IconVerticalSolidList"/>
    <dgm:cxn modelId="{0174E720-0BF5-4839-BE0B-499ABC63499A}" srcId="{8910F9FA-A910-4D06-96BA-371D43757F8E}" destId="{C4E22A94-7029-43EA-B80C-60774EF5FD8D}" srcOrd="1" destOrd="0" parTransId="{5DD03763-6579-4A54-BED0-757398726C93}" sibTransId="{BCAD42AA-93FA-456D-A321-FB2674C57A3F}"/>
    <dgm:cxn modelId="{E5E1862C-E137-4894-B515-51035AD5E453}" type="presOf" srcId="{B9CE1273-C85E-4C8B-B7B5-2EF4EA7B9559}" destId="{CB9B7BB5-BFDD-4835-80CD-0941E276A78A}" srcOrd="0" destOrd="0" presId="urn:microsoft.com/office/officeart/2018/2/layout/IconVerticalSolidList"/>
    <dgm:cxn modelId="{C3C95330-E3EE-492F-9CC9-CBE6A8430D8C}" type="presOf" srcId="{69B0E7E8-72F9-4D6F-86B8-24897E7AB32F}" destId="{DA3DE505-65E1-46CB-A4A6-20804FF8D09D}" srcOrd="0" destOrd="0" presId="urn:microsoft.com/office/officeart/2018/2/layout/IconVerticalSolidList"/>
    <dgm:cxn modelId="{D6592333-91DC-4CE3-A58A-89AD94E6EA91}" srcId="{B9CE1273-C85E-4C8B-B7B5-2EF4EA7B9559}" destId="{69B0E7E8-72F9-4D6F-86B8-24897E7AB32F}" srcOrd="2" destOrd="0" parTransId="{A5898CAA-6EBA-4AB9-96D7-073DF8B2979A}" sibTransId="{F4FED93C-D0D0-4F2F-B642-F9028D5F840B}"/>
    <dgm:cxn modelId="{01AE335D-D30D-47A8-A4DD-E058828516EC}" srcId="{8910F9FA-A910-4D06-96BA-371D43757F8E}" destId="{E6C0E3A0-57B4-4FC0-B697-EA7B30E23517}" srcOrd="2" destOrd="0" parTransId="{CD831445-A1B7-4CCE-B361-E441DCD17E07}" sibTransId="{05A13579-2E61-43FF-A7A1-A7A3CEC3177F}"/>
    <dgm:cxn modelId="{E14AD366-EF6E-46A0-BC2C-E1D4BAF109C1}" type="presOf" srcId="{F9585026-E929-4CFA-92E5-243B4CE10AFF}" destId="{05083FCB-CE5C-418B-A583-90958BED1AAA}" srcOrd="0" destOrd="0" presId="urn:microsoft.com/office/officeart/2018/2/layout/IconVerticalSolidList"/>
    <dgm:cxn modelId="{E6CCCF48-C7A8-47C2-AC9F-FAEAB3C86A1A}" type="presOf" srcId="{7E50960B-8D9F-486E-BB8B-C6F216ADBBA1}" destId="{320296D6-157D-4B05-99D4-5D18C825816B}" srcOrd="0" destOrd="0" presId="urn:microsoft.com/office/officeart/2018/2/layout/IconVerticalSolidList"/>
    <dgm:cxn modelId="{3553E28E-58CC-47B9-8306-3D4570DDF43D}" srcId="{B9CE1273-C85E-4C8B-B7B5-2EF4EA7B9559}" destId="{8910F9FA-A910-4D06-96BA-371D43757F8E}" srcOrd="0" destOrd="0" parTransId="{D3697ADF-6C4F-4106-80F9-02A5E87544E6}" sibTransId="{388F91CF-5C8E-4A93-8B16-E5AF8F3890EA}"/>
    <dgm:cxn modelId="{3A4BB693-6D59-4543-A532-AFEA1E80538D}" type="presOf" srcId="{C4E22A94-7029-43EA-B80C-60774EF5FD8D}" destId="{6AF74469-16D8-4639-ADAF-F72F5559D98C}" srcOrd="0" destOrd="1" presId="urn:microsoft.com/office/officeart/2018/2/layout/IconVerticalSolidList"/>
    <dgm:cxn modelId="{B362EDB9-7880-40EB-A7B1-66CC6E4A72D9}" type="presOf" srcId="{8910F9FA-A910-4D06-96BA-371D43757F8E}" destId="{6066E752-0473-44FA-B45B-E5738BC64DAC}" srcOrd="0" destOrd="0" presId="urn:microsoft.com/office/officeart/2018/2/layout/IconVerticalSolidList"/>
    <dgm:cxn modelId="{7DA4E1CF-FF75-4FC3-B5B3-7D7F387B83F1}" srcId="{8910F9FA-A910-4D06-96BA-371D43757F8E}" destId="{4A493915-42E6-4F4C-BF91-75665BABFE0E}" srcOrd="0" destOrd="0" parTransId="{7977EFE4-BB96-48FB-ABEA-E4A871E84D9D}" sibTransId="{AA3F546E-48AA-41A4-A1B5-275F63D2A9BD}"/>
    <dgm:cxn modelId="{0D3368DA-08DF-4413-927D-A31B5BCFF5B4}" type="presOf" srcId="{E6C0E3A0-57B4-4FC0-B697-EA7B30E23517}" destId="{6AF74469-16D8-4639-ADAF-F72F5559D98C}" srcOrd="0" destOrd="2" presId="urn:microsoft.com/office/officeart/2018/2/layout/IconVerticalSolidList"/>
    <dgm:cxn modelId="{682AE0DD-EB47-4482-BE77-B14C2E462E8D}" srcId="{B9CE1273-C85E-4C8B-B7B5-2EF4EA7B9559}" destId="{F9585026-E929-4CFA-92E5-243B4CE10AFF}" srcOrd="3" destOrd="0" parTransId="{8D597E37-ECD6-4683-A586-C7D8D8C60882}" sibTransId="{6048381B-6B82-478F-B776-255BEEBD64D2}"/>
    <dgm:cxn modelId="{2BEC01EF-7B35-4C6F-A810-D19D589FCF03}" srcId="{B9CE1273-C85E-4C8B-B7B5-2EF4EA7B9559}" destId="{7E50960B-8D9F-486E-BB8B-C6F216ADBBA1}" srcOrd="1" destOrd="0" parTransId="{199E491F-83CC-4645-A75E-608D3F22564B}" sibTransId="{2EEDA7B0-CC12-4662-A61D-629D11FF4899}"/>
    <dgm:cxn modelId="{8D6BBCDD-13DF-48BE-947C-31F26D17FD5D}" type="presParOf" srcId="{CB9B7BB5-BFDD-4835-80CD-0941E276A78A}" destId="{053976E6-6643-430F-A6C7-C604C0F5699A}" srcOrd="0" destOrd="0" presId="urn:microsoft.com/office/officeart/2018/2/layout/IconVerticalSolidList"/>
    <dgm:cxn modelId="{6EF4294E-5494-46AB-B76C-9D89095B9C14}" type="presParOf" srcId="{053976E6-6643-430F-A6C7-C604C0F5699A}" destId="{E6711E74-93CF-4A0A-AC42-7F0210913DAC}" srcOrd="0" destOrd="0" presId="urn:microsoft.com/office/officeart/2018/2/layout/IconVerticalSolidList"/>
    <dgm:cxn modelId="{5237A751-5AA4-4A5E-9A11-5CF15ED35FCA}" type="presParOf" srcId="{053976E6-6643-430F-A6C7-C604C0F5699A}" destId="{590C1917-57EA-4AE9-A31A-477D77D2FB00}" srcOrd="1" destOrd="0" presId="urn:microsoft.com/office/officeart/2018/2/layout/IconVerticalSolidList"/>
    <dgm:cxn modelId="{B5FCC844-837A-4271-BFC5-1D6C08634956}" type="presParOf" srcId="{053976E6-6643-430F-A6C7-C604C0F5699A}" destId="{834122CF-2639-4EA9-9BC2-222F36C61BFD}" srcOrd="2" destOrd="0" presId="urn:microsoft.com/office/officeart/2018/2/layout/IconVerticalSolidList"/>
    <dgm:cxn modelId="{D6F8B21E-F89D-4E0D-808C-B232BE130A97}" type="presParOf" srcId="{053976E6-6643-430F-A6C7-C604C0F5699A}" destId="{6066E752-0473-44FA-B45B-E5738BC64DAC}" srcOrd="3" destOrd="0" presId="urn:microsoft.com/office/officeart/2018/2/layout/IconVerticalSolidList"/>
    <dgm:cxn modelId="{91C52816-E366-4FDF-8CC7-C705A0BAC081}" type="presParOf" srcId="{053976E6-6643-430F-A6C7-C604C0F5699A}" destId="{6AF74469-16D8-4639-ADAF-F72F5559D98C}" srcOrd="4" destOrd="0" presId="urn:microsoft.com/office/officeart/2018/2/layout/IconVerticalSolidList"/>
    <dgm:cxn modelId="{FE3F58DF-2F38-46FF-BB14-B3F105728C79}" type="presParOf" srcId="{CB9B7BB5-BFDD-4835-80CD-0941E276A78A}" destId="{E5BA8E54-7497-4091-AB4B-CB8782775A7B}" srcOrd="1" destOrd="0" presId="urn:microsoft.com/office/officeart/2018/2/layout/IconVerticalSolidList"/>
    <dgm:cxn modelId="{113D17F3-4238-4507-A3B7-E02D615ED9E4}" type="presParOf" srcId="{CB9B7BB5-BFDD-4835-80CD-0941E276A78A}" destId="{458AADEC-2986-43C6-9820-1BCB14B355C7}" srcOrd="2" destOrd="0" presId="urn:microsoft.com/office/officeart/2018/2/layout/IconVerticalSolidList"/>
    <dgm:cxn modelId="{C610E934-36B1-46C6-81E8-A2249AB181D8}" type="presParOf" srcId="{458AADEC-2986-43C6-9820-1BCB14B355C7}" destId="{52E1B5C1-2E4E-4386-A318-3B4CFEA7611F}" srcOrd="0" destOrd="0" presId="urn:microsoft.com/office/officeart/2018/2/layout/IconVerticalSolidList"/>
    <dgm:cxn modelId="{E31CF0B1-70EE-45D4-A8D7-95BD74FD0838}" type="presParOf" srcId="{458AADEC-2986-43C6-9820-1BCB14B355C7}" destId="{F5E37379-D78E-4587-93BB-62F6D695CF57}" srcOrd="1" destOrd="0" presId="urn:microsoft.com/office/officeart/2018/2/layout/IconVerticalSolidList"/>
    <dgm:cxn modelId="{C2DE1A1C-73FC-49D1-B108-B3D9C6C8DED4}" type="presParOf" srcId="{458AADEC-2986-43C6-9820-1BCB14B355C7}" destId="{1ABCBF6A-806F-4E77-B915-B8149221204E}" srcOrd="2" destOrd="0" presId="urn:microsoft.com/office/officeart/2018/2/layout/IconVerticalSolidList"/>
    <dgm:cxn modelId="{A645F175-D13C-467B-88F0-F8C4050B34D6}" type="presParOf" srcId="{458AADEC-2986-43C6-9820-1BCB14B355C7}" destId="{320296D6-157D-4B05-99D4-5D18C825816B}" srcOrd="3" destOrd="0" presId="urn:microsoft.com/office/officeart/2018/2/layout/IconVerticalSolidList"/>
    <dgm:cxn modelId="{D43A1171-237E-435E-9B5D-237F9BF0546D}" type="presParOf" srcId="{CB9B7BB5-BFDD-4835-80CD-0941E276A78A}" destId="{1B571A3A-5A29-4869-8488-28BE81D5835C}" srcOrd="3" destOrd="0" presId="urn:microsoft.com/office/officeart/2018/2/layout/IconVerticalSolidList"/>
    <dgm:cxn modelId="{4A7CC7FA-3AE1-4CC9-9A85-EB17E2A6D094}" type="presParOf" srcId="{CB9B7BB5-BFDD-4835-80CD-0941E276A78A}" destId="{65165E96-9034-4F60-AE30-D25336E59A56}" srcOrd="4" destOrd="0" presId="urn:microsoft.com/office/officeart/2018/2/layout/IconVerticalSolidList"/>
    <dgm:cxn modelId="{8089A762-A129-4733-ABD6-3BA298202AF8}" type="presParOf" srcId="{65165E96-9034-4F60-AE30-D25336E59A56}" destId="{B6BC45B6-5DED-4109-96F4-F59E3A27BBC8}" srcOrd="0" destOrd="0" presId="urn:microsoft.com/office/officeart/2018/2/layout/IconVerticalSolidList"/>
    <dgm:cxn modelId="{E99C0700-FFCD-43F0-A41D-DCE7BE7AFE90}" type="presParOf" srcId="{65165E96-9034-4F60-AE30-D25336E59A56}" destId="{0F825252-A6EB-4480-A39B-7866A49C1EC6}" srcOrd="1" destOrd="0" presId="urn:microsoft.com/office/officeart/2018/2/layout/IconVerticalSolidList"/>
    <dgm:cxn modelId="{07E110ED-A0A0-4722-99D8-5F1556C3C116}" type="presParOf" srcId="{65165E96-9034-4F60-AE30-D25336E59A56}" destId="{D91D7DBB-3D63-4E09-8994-86D388DC8FE4}" srcOrd="2" destOrd="0" presId="urn:microsoft.com/office/officeart/2018/2/layout/IconVerticalSolidList"/>
    <dgm:cxn modelId="{51DCDCE5-F0A0-472E-B32F-05B3FDD7CF8B}" type="presParOf" srcId="{65165E96-9034-4F60-AE30-D25336E59A56}" destId="{DA3DE505-65E1-46CB-A4A6-20804FF8D09D}" srcOrd="3" destOrd="0" presId="urn:microsoft.com/office/officeart/2018/2/layout/IconVerticalSolidList"/>
    <dgm:cxn modelId="{FF601B5E-1C1A-4C47-8EB0-7CF894C23D0D}" type="presParOf" srcId="{CB9B7BB5-BFDD-4835-80CD-0941E276A78A}" destId="{DD76893A-2393-4854-80E2-023D5BB4E788}" srcOrd="5" destOrd="0" presId="urn:microsoft.com/office/officeart/2018/2/layout/IconVerticalSolidList"/>
    <dgm:cxn modelId="{D454F702-FCB8-43D3-B7A4-BC191049330C}" type="presParOf" srcId="{CB9B7BB5-BFDD-4835-80CD-0941E276A78A}" destId="{B269FD45-1A64-4A60-98F8-2CB83BBFC2A0}" srcOrd="6" destOrd="0" presId="urn:microsoft.com/office/officeart/2018/2/layout/IconVerticalSolidList"/>
    <dgm:cxn modelId="{4AD3CB7F-51EE-431F-A5CC-81C84741E03F}" type="presParOf" srcId="{B269FD45-1A64-4A60-98F8-2CB83BBFC2A0}" destId="{B0EFF2D7-B168-4774-AED3-36372C0FC2FE}" srcOrd="0" destOrd="0" presId="urn:microsoft.com/office/officeart/2018/2/layout/IconVerticalSolidList"/>
    <dgm:cxn modelId="{389AAC8D-F458-4D2D-AB12-F07F3BB39713}" type="presParOf" srcId="{B269FD45-1A64-4A60-98F8-2CB83BBFC2A0}" destId="{FBE5C4BF-D3D1-43BA-BC67-82D701347E24}" srcOrd="1" destOrd="0" presId="urn:microsoft.com/office/officeart/2018/2/layout/IconVerticalSolidList"/>
    <dgm:cxn modelId="{F17CCB49-05F1-489E-BBBE-C9A608FCE15C}" type="presParOf" srcId="{B269FD45-1A64-4A60-98F8-2CB83BBFC2A0}" destId="{F1AD61C4-6ED3-423C-871E-832626D434D2}" srcOrd="2" destOrd="0" presId="urn:microsoft.com/office/officeart/2018/2/layout/IconVerticalSolidList"/>
    <dgm:cxn modelId="{92507334-69EB-4547-A0D8-FA02F2DED28C}" type="presParOf" srcId="{B269FD45-1A64-4A60-98F8-2CB83BBFC2A0}" destId="{05083FCB-CE5C-418B-A583-90958BED1A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EA07A2-389D-44D8-9C9D-9EAF0FC2291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606D2C-E421-424D-BCC1-6AE575C951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CIOs may apply for grant funding through the City’s website. The application must be submitted by a CIO board member.</a:t>
          </a:r>
        </a:p>
      </dgm:t>
    </dgm:pt>
    <dgm:pt modelId="{E956AD7E-77FC-4812-A818-BE096FC250F3}" type="parTrans" cxnId="{4A977835-444C-497A-A648-2DF95C841FDA}">
      <dgm:prSet/>
      <dgm:spPr/>
      <dgm:t>
        <a:bodyPr/>
        <a:lstStyle/>
        <a:p>
          <a:endParaRPr lang="en-US"/>
        </a:p>
      </dgm:t>
    </dgm:pt>
    <dgm:pt modelId="{1C024891-214C-422E-A92E-426D13C56B60}" type="sibTrans" cxnId="{4A977835-444C-497A-A648-2DF95C841FDA}">
      <dgm:prSet/>
      <dgm:spPr/>
      <dgm:t>
        <a:bodyPr/>
        <a:lstStyle/>
        <a:p>
          <a:endParaRPr lang="en-US"/>
        </a:p>
      </dgm:t>
    </dgm:pt>
    <dgm:pt modelId="{F5409EFC-71B8-4BCA-9533-B08D9A5E929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Deadlines for applying are the last Friday during the months of May, September, or December. Awards will be provided during the months of June, October, and January.</a:t>
          </a:r>
        </a:p>
      </dgm:t>
    </dgm:pt>
    <dgm:pt modelId="{B1598DDD-838C-485A-AB3D-1C77663CAF42}" type="parTrans" cxnId="{F2829B2F-4F71-4D08-A675-A4CC4A6B2811}">
      <dgm:prSet/>
      <dgm:spPr/>
      <dgm:t>
        <a:bodyPr/>
        <a:lstStyle/>
        <a:p>
          <a:endParaRPr lang="en-US"/>
        </a:p>
      </dgm:t>
    </dgm:pt>
    <dgm:pt modelId="{A3248761-C3A1-4889-9609-04875790AD5C}" type="sibTrans" cxnId="{F2829B2F-4F71-4D08-A675-A4CC4A6B2811}">
      <dgm:prSet/>
      <dgm:spPr/>
      <dgm:t>
        <a:bodyPr/>
        <a:lstStyle/>
        <a:p>
          <a:endParaRPr lang="en-US"/>
        </a:p>
      </dgm:t>
    </dgm:pt>
    <dgm:pt modelId="{A5E11090-ACB7-4906-B01F-B050E796FEF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application must include a description of the project and a proposed budget.</a:t>
          </a:r>
        </a:p>
      </dgm:t>
    </dgm:pt>
    <dgm:pt modelId="{49CF700E-3429-4DDF-8920-99B9E6FFF723}" type="parTrans" cxnId="{3ADFE56C-AA8E-4BC0-9F07-17C2F89F0441}">
      <dgm:prSet/>
      <dgm:spPr/>
      <dgm:t>
        <a:bodyPr/>
        <a:lstStyle/>
        <a:p>
          <a:endParaRPr lang="en-US"/>
        </a:p>
      </dgm:t>
    </dgm:pt>
    <dgm:pt modelId="{0F94BEF4-7E44-4F83-A6D6-7188F578EF47}" type="sibTrans" cxnId="{3ADFE56C-AA8E-4BC0-9F07-17C2F89F0441}">
      <dgm:prSet/>
      <dgm:spPr/>
      <dgm:t>
        <a:bodyPr/>
        <a:lstStyle/>
        <a:p>
          <a:endParaRPr lang="en-US"/>
        </a:p>
      </dgm:t>
    </dgm:pt>
    <dgm:pt modelId="{60C8AEBB-6452-489B-9E7C-D87676F8067C}" type="pres">
      <dgm:prSet presAssocID="{B9EA07A2-389D-44D8-9C9D-9EAF0FC2291D}" presName="root" presStyleCnt="0">
        <dgm:presLayoutVars>
          <dgm:dir/>
          <dgm:resizeHandles val="exact"/>
        </dgm:presLayoutVars>
      </dgm:prSet>
      <dgm:spPr/>
    </dgm:pt>
    <dgm:pt modelId="{AF1DAFEC-16F9-4786-B494-B53A04E16E0E}" type="pres">
      <dgm:prSet presAssocID="{23606D2C-E421-424D-BCC1-6AE575C9513B}" presName="compNode" presStyleCnt="0"/>
      <dgm:spPr/>
    </dgm:pt>
    <dgm:pt modelId="{D3ECDD15-27D6-4D9C-B853-BC8EFD95DB46}" type="pres">
      <dgm:prSet presAssocID="{23606D2C-E421-424D-BCC1-6AE575C9513B}" presName="bgRect" presStyleLbl="bgShp" presStyleIdx="0" presStyleCnt="3"/>
      <dgm:spPr/>
    </dgm:pt>
    <dgm:pt modelId="{E5DA1C7B-37F8-4CA7-BB9B-8159AE99D3B3}" type="pres">
      <dgm:prSet presAssocID="{23606D2C-E421-424D-BCC1-6AE575C9513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91D9B5DA-36BC-4624-A06D-0A55E3F0F938}" type="pres">
      <dgm:prSet presAssocID="{23606D2C-E421-424D-BCC1-6AE575C9513B}" presName="spaceRect" presStyleCnt="0"/>
      <dgm:spPr/>
    </dgm:pt>
    <dgm:pt modelId="{FFE143CE-B836-4372-9B6D-D9778A4C4702}" type="pres">
      <dgm:prSet presAssocID="{23606D2C-E421-424D-BCC1-6AE575C9513B}" presName="parTx" presStyleLbl="revTx" presStyleIdx="0" presStyleCnt="3">
        <dgm:presLayoutVars>
          <dgm:chMax val="0"/>
          <dgm:chPref val="0"/>
        </dgm:presLayoutVars>
      </dgm:prSet>
      <dgm:spPr/>
    </dgm:pt>
    <dgm:pt modelId="{F914994A-EDFC-456A-980D-A69B43C4190F}" type="pres">
      <dgm:prSet presAssocID="{1C024891-214C-422E-A92E-426D13C56B60}" presName="sibTrans" presStyleCnt="0"/>
      <dgm:spPr/>
    </dgm:pt>
    <dgm:pt modelId="{DFFBBDBA-DBD8-4CCB-A9AA-94C52A7018C1}" type="pres">
      <dgm:prSet presAssocID="{F5409EFC-71B8-4BCA-9533-B08D9A5E9294}" presName="compNode" presStyleCnt="0"/>
      <dgm:spPr/>
    </dgm:pt>
    <dgm:pt modelId="{AA56BF47-3262-4F6C-A6FB-C29386CD3C77}" type="pres">
      <dgm:prSet presAssocID="{F5409EFC-71B8-4BCA-9533-B08D9A5E9294}" presName="bgRect" presStyleLbl="bgShp" presStyleIdx="1" presStyleCnt="3"/>
      <dgm:spPr/>
    </dgm:pt>
    <dgm:pt modelId="{4E1D9B29-BD26-4753-A922-E9B55E8DA2FF}" type="pres">
      <dgm:prSet presAssocID="{F5409EFC-71B8-4BCA-9533-B08D9A5E929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76731E19-4CB1-43C9-89D7-B16047B79E75}" type="pres">
      <dgm:prSet presAssocID="{F5409EFC-71B8-4BCA-9533-B08D9A5E9294}" presName="spaceRect" presStyleCnt="0"/>
      <dgm:spPr/>
    </dgm:pt>
    <dgm:pt modelId="{4EB8EBD0-0D27-4D68-8A5D-76001CDB3250}" type="pres">
      <dgm:prSet presAssocID="{F5409EFC-71B8-4BCA-9533-B08D9A5E9294}" presName="parTx" presStyleLbl="revTx" presStyleIdx="1" presStyleCnt="3">
        <dgm:presLayoutVars>
          <dgm:chMax val="0"/>
          <dgm:chPref val="0"/>
        </dgm:presLayoutVars>
      </dgm:prSet>
      <dgm:spPr/>
    </dgm:pt>
    <dgm:pt modelId="{F64E1EBA-A66D-456E-A042-EEC350CF7660}" type="pres">
      <dgm:prSet presAssocID="{A3248761-C3A1-4889-9609-04875790AD5C}" presName="sibTrans" presStyleCnt="0"/>
      <dgm:spPr/>
    </dgm:pt>
    <dgm:pt modelId="{E60D0AF4-D035-4D3A-94A3-AD25822EBF46}" type="pres">
      <dgm:prSet presAssocID="{A5E11090-ACB7-4906-B01F-B050E796FEF6}" presName="compNode" presStyleCnt="0"/>
      <dgm:spPr/>
    </dgm:pt>
    <dgm:pt modelId="{601ADCB5-C6BA-4B4B-9BF7-5306C754D211}" type="pres">
      <dgm:prSet presAssocID="{A5E11090-ACB7-4906-B01F-B050E796FEF6}" presName="bgRect" presStyleLbl="bgShp" presStyleIdx="2" presStyleCnt="3"/>
      <dgm:spPr/>
    </dgm:pt>
    <dgm:pt modelId="{07554B94-2A2E-4973-80C8-604D359F701D}" type="pres">
      <dgm:prSet presAssocID="{A5E11090-ACB7-4906-B01F-B050E796FEF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F793823-51F9-4B6F-90D0-CF41359082AC}" type="pres">
      <dgm:prSet presAssocID="{A5E11090-ACB7-4906-B01F-B050E796FEF6}" presName="spaceRect" presStyleCnt="0"/>
      <dgm:spPr/>
    </dgm:pt>
    <dgm:pt modelId="{DBB23F5D-E4CE-42AC-B37E-91A88DED8F4B}" type="pres">
      <dgm:prSet presAssocID="{A5E11090-ACB7-4906-B01F-B050E796FEF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CE9E0F-59D7-4547-8A30-D4E7A29D9782}" type="presOf" srcId="{A5E11090-ACB7-4906-B01F-B050E796FEF6}" destId="{DBB23F5D-E4CE-42AC-B37E-91A88DED8F4B}" srcOrd="0" destOrd="0" presId="urn:microsoft.com/office/officeart/2018/2/layout/IconVerticalSolidList"/>
    <dgm:cxn modelId="{F2829B2F-4F71-4D08-A675-A4CC4A6B2811}" srcId="{B9EA07A2-389D-44D8-9C9D-9EAF0FC2291D}" destId="{F5409EFC-71B8-4BCA-9533-B08D9A5E9294}" srcOrd="1" destOrd="0" parTransId="{B1598DDD-838C-485A-AB3D-1C77663CAF42}" sibTransId="{A3248761-C3A1-4889-9609-04875790AD5C}"/>
    <dgm:cxn modelId="{4A977835-444C-497A-A648-2DF95C841FDA}" srcId="{B9EA07A2-389D-44D8-9C9D-9EAF0FC2291D}" destId="{23606D2C-E421-424D-BCC1-6AE575C9513B}" srcOrd="0" destOrd="0" parTransId="{E956AD7E-77FC-4812-A818-BE096FC250F3}" sibTransId="{1C024891-214C-422E-A92E-426D13C56B60}"/>
    <dgm:cxn modelId="{77B36946-15AB-49E6-AE8C-A936CFA12D44}" type="presOf" srcId="{B9EA07A2-389D-44D8-9C9D-9EAF0FC2291D}" destId="{60C8AEBB-6452-489B-9E7C-D87676F8067C}" srcOrd="0" destOrd="0" presId="urn:microsoft.com/office/officeart/2018/2/layout/IconVerticalSolidList"/>
    <dgm:cxn modelId="{3ADFE56C-AA8E-4BC0-9F07-17C2F89F0441}" srcId="{B9EA07A2-389D-44D8-9C9D-9EAF0FC2291D}" destId="{A5E11090-ACB7-4906-B01F-B050E796FEF6}" srcOrd="2" destOrd="0" parTransId="{49CF700E-3429-4DDF-8920-99B9E6FFF723}" sibTransId="{0F94BEF4-7E44-4F83-A6D6-7188F578EF47}"/>
    <dgm:cxn modelId="{71786AAD-88F0-49D1-BFB0-327DF55ADD56}" type="presOf" srcId="{23606D2C-E421-424D-BCC1-6AE575C9513B}" destId="{FFE143CE-B836-4372-9B6D-D9778A4C4702}" srcOrd="0" destOrd="0" presId="urn:microsoft.com/office/officeart/2018/2/layout/IconVerticalSolidList"/>
    <dgm:cxn modelId="{D46634DF-B5F7-4A93-BCEC-3B5F06C4E401}" type="presOf" srcId="{F5409EFC-71B8-4BCA-9533-B08D9A5E9294}" destId="{4EB8EBD0-0D27-4D68-8A5D-76001CDB3250}" srcOrd="0" destOrd="0" presId="urn:microsoft.com/office/officeart/2018/2/layout/IconVerticalSolidList"/>
    <dgm:cxn modelId="{B8B57589-C141-4A86-AE5B-0C9CC76CCB29}" type="presParOf" srcId="{60C8AEBB-6452-489B-9E7C-D87676F8067C}" destId="{AF1DAFEC-16F9-4786-B494-B53A04E16E0E}" srcOrd="0" destOrd="0" presId="urn:microsoft.com/office/officeart/2018/2/layout/IconVerticalSolidList"/>
    <dgm:cxn modelId="{DE829E2B-427A-4053-8376-4C83474E83E4}" type="presParOf" srcId="{AF1DAFEC-16F9-4786-B494-B53A04E16E0E}" destId="{D3ECDD15-27D6-4D9C-B853-BC8EFD95DB46}" srcOrd="0" destOrd="0" presId="urn:microsoft.com/office/officeart/2018/2/layout/IconVerticalSolidList"/>
    <dgm:cxn modelId="{7F6F43CB-F78E-44C0-BB12-72E97DC2028E}" type="presParOf" srcId="{AF1DAFEC-16F9-4786-B494-B53A04E16E0E}" destId="{E5DA1C7B-37F8-4CA7-BB9B-8159AE99D3B3}" srcOrd="1" destOrd="0" presId="urn:microsoft.com/office/officeart/2018/2/layout/IconVerticalSolidList"/>
    <dgm:cxn modelId="{2D0306E8-6285-4718-AA6D-D1755642EB31}" type="presParOf" srcId="{AF1DAFEC-16F9-4786-B494-B53A04E16E0E}" destId="{91D9B5DA-36BC-4624-A06D-0A55E3F0F938}" srcOrd="2" destOrd="0" presId="urn:microsoft.com/office/officeart/2018/2/layout/IconVerticalSolidList"/>
    <dgm:cxn modelId="{EFA805B3-9591-465C-970E-C6ED49961863}" type="presParOf" srcId="{AF1DAFEC-16F9-4786-B494-B53A04E16E0E}" destId="{FFE143CE-B836-4372-9B6D-D9778A4C4702}" srcOrd="3" destOrd="0" presId="urn:microsoft.com/office/officeart/2018/2/layout/IconVerticalSolidList"/>
    <dgm:cxn modelId="{6484EEDC-1E1C-4AA7-AABB-65F8CA76962D}" type="presParOf" srcId="{60C8AEBB-6452-489B-9E7C-D87676F8067C}" destId="{F914994A-EDFC-456A-980D-A69B43C4190F}" srcOrd="1" destOrd="0" presId="urn:microsoft.com/office/officeart/2018/2/layout/IconVerticalSolidList"/>
    <dgm:cxn modelId="{244103E6-5437-4D91-A37A-01762474D420}" type="presParOf" srcId="{60C8AEBB-6452-489B-9E7C-D87676F8067C}" destId="{DFFBBDBA-DBD8-4CCB-A9AA-94C52A7018C1}" srcOrd="2" destOrd="0" presId="urn:microsoft.com/office/officeart/2018/2/layout/IconVerticalSolidList"/>
    <dgm:cxn modelId="{DD40A070-5D69-49C5-831C-F16E711136F1}" type="presParOf" srcId="{DFFBBDBA-DBD8-4CCB-A9AA-94C52A7018C1}" destId="{AA56BF47-3262-4F6C-A6FB-C29386CD3C77}" srcOrd="0" destOrd="0" presId="urn:microsoft.com/office/officeart/2018/2/layout/IconVerticalSolidList"/>
    <dgm:cxn modelId="{44B4A1C7-6268-4B48-B0A4-84D81BFD8A78}" type="presParOf" srcId="{DFFBBDBA-DBD8-4CCB-A9AA-94C52A7018C1}" destId="{4E1D9B29-BD26-4753-A922-E9B55E8DA2FF}" srcOrd="1" destOrd="0" presId="urn:microsoft.com/office/officeart/2018/2/layout/IconVerticalSolidList"/>
    <dgm:cxn modelId="{CA73AD36-A888-4C43-92DB-048546DDA4DB}" type="presParOf" srcId="{DFFBBDBA-DBD8-4CCB-A9AA-94C52A7018C1}" destId="{76731E19-4CB1-43C9-89D7-B16047B79E75}" srcOrd="2" destOrd="0" presId="urn:microsoft.com/office/officeart/2018/2/layout/IconVerticalSolidList"/>
    <dgm:cxn modelId="{0A0F6F5F-7010-4FCB-A9F8-05C5FFAFE8F0}" type="presParOf" srcId="{DFFBBDBA-DBD8-4CCB-A9AA-94C52A7018C1}" destId="{4EB8EBD0-0D27-4D68-8A5D-76001CDB3250}" srcOrd="3" destOrd="0" presId="urn:microsoft.com/office/officeart/2018/2/layout/IconVerticalSolidList"/>
    <dgm:cxn modelId="{39CA5033-4B90-4834-8470-4D956C3BF528}" type="presParOf" srcId="{60C8AEBB-6452-489B-9E7C-D87676F8067C}" destId="{F64E1EBA-A66D-456E-A042-EEC350CF7660}" srcOrd="3" destOrd="0" presId="urn:microsoft.com/office/officeart/2018/2/layout/IconVerticalSolidList"/>
    <dgm:cxn modelId="{5F028F00-8D25-49BF-A247-E1A3AEA04140}" type="presParOf" srcId="{60C8AEBB-6452-489B-9E7C-D87676F8067C}" destId="{E60D0AF4-D035-4D3A-94A3-AD25822EBF46}" srcOrd="4" destOrd="0" presId="urn:microsoft.com/office/officeart/2018/2/layout/IconVerticalSolidList"/>
    <dgm:cxn modelId="{91F5292A-7B07-4C6E-B3DF-4105E183AFFA}" type="presParOf" srcId="{E60D0AF4-D035-4D3A-94A3-AD25822EBF46}" destId="{601ADCB5-C6BA-4B4B-9BF7-5306C754D211}" srcOrd="0" destOrd="0" presId="urn:microsoft.com/office/officeart/2018/2/layout/IconVerticalSolidList"/>
    <dgm:cxn modelId="{C1F5320C-3048-48DE-9E9B-9C916A24C73F}" type="presParOf" srcId="{E60D0AF4-D035-4D3A-94A3-AD25822EBF46}" destId="{07554B94-2A2E-4973-80C8-604D359F701D}" srcOrd="1" destOrd="0" presId="urn:microsoft.com/office/officeart/2018/2/layout/IconVerticalSolidList"/>
    <dgm:cxn modelId="{B7E76894-F4C1-479C-9F8E-1388B0147138}" type="presParOf" srcId="{E60D0AF4-D035-4D3A-94A3-AD25822EBF46}" destId="{FF793823-51F9-4B6F-90D0-CF41359082AC}" srcOrd="2" destOrd="0" presId="urn:microsoft.com/office/officeart/2018/2/layout/IconVerticalSolidList"/>
    <dgm:cxn modelId="{A5B78465-58C9-4E5D-B1EA-E58FC9F98AFA}" type="presParOf" srcId="{E60D0AF4-D035-4D3A-94A3-AD25822EBF46}" destId="{DBB23F5D-E4CE-42AC-B37E-91A88DED8F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88CAB-A34B-4A05-A2C5-F14187355F35}">
      <dsp:nvSpPr>
        <dsp:cNvPr id="0" name=""/>
        <dsp:cNvSpPr/>
      </dsp:nvSpPr>
      <dsp:spPr>
        <a:xfrm>
          <a:off x="0" y="920585"/>
          <a:ext cx="8437418" cy="16893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3293B-6716-4F9F-AA1D-598CDF2A3118}">
      <dsp:nvSpPr>
        <dsp:cNvPr id="0" name=""/>
        <dsp:cNvSpPr/>
      </dsp:nvSpPr>
      <dsp:spPr>
        <a:xfrm>
          <a:off x="511035" y="1300694"/>
          <a:ext cx="929156" cy="9291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09BD8-0037-4AEB-85EC-BDE1EBA19A60}">
      <dsp:nvSpPr>
        <dsp:cNvPr id="0" name=""/>
        <dsp:cNvSpPr/>
      </dsp:nvSpPr>
      <dsp:spPr>
        <a:xfrm>
          <a:off x="1951227" y="920585"/>
          <a:ext cx="6484282" cy="1689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792" tIns="178792" rIns="178792" bIns="17879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The purpose of the program is to provide grants to </a:t>
          </a:r>
          <a:r>
            <a:rPr lang="en-US" sz="2200" b="1" kern="1200"/>
            <a:t>support and enhance the quality of life </a:t>
          </a:r>
          <a:r>
            <a:rPr lang="en-US" sz="2200" kern="1200"/>
            <a:t>within the City of Tualatin and its neighborhoods. </a:t>
          </a:r>
        </a:p>
      </dsp:txBody>
      <dsp:txXfrm>
        <a:off x="1951227" y="920585"/>
        <a:ext cx="6484282" cy="1689374"/>
      </dsp:txXfrm>
    </dsp:sp>
    <dsp:sp modelId="{CF96FAD8-AB07-49C3-9149-4FF1FFADF014}">
      <dsp:nvSpPr>
        <dsp:cNvPr id="0" name=""/>
        <dsp:cNvSpPr/>
      </dsp:nvSpPr>
      <dsp:spPr>
        <a:xfrm>
          <a:off x="0" y="3032303"/>
          <a:ext cx="8437418" cy="168937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0FCB9-5C82-44C4-AB97-1634AE0FE36A}">
      <dsp:nvSpPr>
        <dsp:cNvPr id="0" name=""/>
        <dsp:cNvSpPr/>
      </dsp:nvSpPr>
      <dsp:spPr>
        <a:xfrm>
          <a:off x="511035" y="3412413"/>
          <a:ext cx="929156" cy="9291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28D47-CA0C-421C-9767-513F7153759C}">
      <dsp:nvSpPr>
        <dsp:cNvPr id="0" name=""/>
        <dsp:cNvSpPr/>
      </dsp:nvSpPr>
      <dsp:spPr>
        <a:xfrm>
          <a:off x="1951227" y="3032303"/>
          <a:ext cx="3796838" cy="1689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792" tIns="178792" rIns="178792" bIns="17879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The goal of the program is to encourage projects that:</a:t>
          </a:r>
        </a:p>
      </dsp:txBody>
      <dsp:txXfrm>
        <a:off x="1951227" y="3032303"/>
        <a:ext cx="3796838" cy="1689374"/>
      </dsp:txXfrm>
    </dsp:sp>
    <dsp:sp modelId="{1FC151CD-B235-4A9B-A434-62A0DB4D81DE}">
      <dsp:nvSpPr>
        <dsp:cNvPr id="0" name=""/>
        <dsp:cNvSpPr/>
      </dsp:nvSpPr>
      <dsp:spPr>
        <a:xfrm>
          <a:off x="5748065" y="3032303"/>
          <a:ext cx="2687444" cy="1689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792" tIns="178792" rIns="178792" bIns="178792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Promote communication and a sense of community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Foster civic pride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Enhance and beautify Tualatin’s neighborhoods 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Expand citizen involvement in Tualatin.</a:t>
          </a:r>
        </a:p>
      </dsp:txBody>
      <dsp:txXfrm>
        <a:off x="5748065" y="3032303"/>
        <a:ext cx="2687444" cy="16893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827C8-BD54-4BE0-B74C-4AC3041CEEF6}">
      <dsp:nvSpPr>
        <dsp:cNvPr id="0" name=""/>
        <dsp:cNvSpPr/>
      </dsp:nvSpPr>
      <dsp:spPr>
        <a:xfrm>
          <a:off x="0" y="2018"/>
          <a:ext cx="6726555" cy="10228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841DF-CE21-4125-9C06-B5923214B7C4}">
      <dsp:nvSpPr>
        <dsp:cNvPr id="0" name=""/>
        <dsp:cNvSpPr/>
      </dsp:nvSpPr>
      <dsp:spPr>
        <a:xfrm>
          <a:off x="309408" y="232156"/>
          <a:ext cx="562560" cy="5625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B92E4-1FDC-4664-97BA-AE1EACB57ECB}">
      <dsp:nvSpPr>
        <dsp:cNvPr id="0" name=""/>
        <dsp:cNvSpPr/>
      </dsp:nvSpPr>
      <dsp:spPr>
        <a:xfrm>
          <a:off x="1181376" y="2018"/>
          <a:ext cx="3026949" cy="102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50" tIns="108250" rIns="108250" bIns="1082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Neighborhood Cultural, Social, and Recreational Initiatives</a:t>
          </a:r>
        </a:p>
      </dsp:txBody>
      <dsp:txXfrm>
        <a:off x="1181376" y="2018"/>
        <a:ext cx="3026949" cy="1022836"/>
      </dsp:txXfrm>
    </dsp:sp>
    <dsp:sp modelId="{53C69AE1-4AB8-4BA4-9EB8-CE8F72155C3F}">
      <dsp:nvSpPr>
        <dsp:cNvPr id="0" name=""/>
        <dsp:cNvSpPr/>
      </dsp:nvSpPr>
      <dsp:spPr>
        <a:xfrm>
          <a:off x="4208326" y="2018"/>
          <a:ext cx="2518228" cy="102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50" tIns="108250" rIns="108250" bIns="10825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National Night Out</a:t>
          </a:r>
        </a:p>
      </dsp:txBody>
      <dsp:txXfrm>
        <a:off x="4208326" y="2018"/>
        <a:ext cx="2518228" cy="1022836"/>
      </dsp:txXfrm>
    </dsp:sp>
    <dsp:sp modelId="{76DCADF4-02DD-4B2E-807F-886D93D60C64}">
      <dsp:nvSpPr>
        <dsp:cNvPr id="0" name=""/>
        <dsp:cNvSpPr/>
      </dsp:nvSpPr>
      <dsp:spPr>
        <a:xfrm>
          <a:off x="0" y="1280564"/>
          <a:ext cx="6726555" cy="10228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B3108C-F7E5-45E7-A312-BC05EF6343ED}">
      <dsp:nvSpPr>
        <dsp:cNvPr id="0" name=""/>
        <dsp:cNvSpPr/>
      </dsp:nvSpPr>
      <dsp:spPr>
        <a:xfrm>
          <a:off x="309408" y="1510702"/>
          <a:ext cx="562560" cy="5625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FAF45-E12C-4E92-8861-CAF26A977754}">
      <dsp:nvSpPr>
        <dsp:cNvPr id="0" name=""/>
        <dsp:cNvSpPr/>
      </dsp:nvSpPr>
      <dsp:spPr>
        <a:xfrm>
          <a:off x="1181376" y="1280564"/>
          <a:ext cx="3026949" cy="102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50" tIns="108250" rIns="108250" bIns="1082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Neighborhood Organizing / Organizational Development</a:t>
          </a:r>
        </a:p>
      </dsp:txBody>
      <dsp:txXfrm>
        <a:off x="1181376" y="1280564"/>
        <a:ext cx="3026949" cy="1022836"/>
      </dsp:txXfrm>
    </dsp:sp>
    <dsp:sp modelId="{202DB7A9-5298-4917-9EB2-CD2FE9CB082A}">
      <dsp:nvSpPr>
        <dsp:cNvPr id="0" name=""/>
        <dsp:cNvSpPr/>
      </dsp:nvSpPr>
      <dsp:spPr>
        <a:xfrm>
          <a:off x="4208326" y="1280564"/>
          <a:ext cx="2518228" cy="102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50" tIns="108250" rIns="108250" bIns="10825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Additional meetings beyond annual meeting</a:t>
          </a:r>
        </a:p>
      </dsp:txBody>
      <dsp:txXfrm>
        <a:off x="4208326" y="1280564"/>
        <a:ext cx="2518228" cy="1022836"/>
      </dsp:txXfrm>
    </dsp:sp>
    <dsp:sp modelId="{446F0AEF-49A5-46D0-9D1E-E0BF9816D25F}">
      <dsp:nvSpPr>
        <dsp:cNvPr id="0" name=""/>
        <dsp:cNvSpPr/>
      </dsp:nvSpPr>
      <dsp:spPr>
        <a:xfrm>
          <a:off x="0" y="2559110"/>
          <a:ext cx="6726555" cy="10228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160CF-7F2E-4740-A204-3216227F6D6D}">
      <dsp:nvSpPr>
        <dsp:cNvPr id="0" name=""/>
        <dsp:cNvSpPr/>
      </dsp:nvSpPr>
      <dsp:spPr>
        <a:xfrm>
          <a:off x="309408" y="2789248"/>
          <a:ext cx="562560" cy="5625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05F94-E7D1-43A4-866B-98153E1DA11F}">
      <dsp:nvSpPr>
        <dsp:cNvPr id="0" name=""/>
        <dsp:cNvSpPr/>
      </dsp:nvSpPr>
      <dsp:spPr>
        <a:xfrm>
          <a:off x="1181376" y="2559110"/>
          <a:ext cx="3026949" cy="102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50" tIns="108250" rIns="108250" bIns="1082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Neighborhood Physical Improvements</a:t>
          </a:r>
        </a:p>
      </dsp:txBody>
      <dsp:txXfrm>
        <a:off x="1181376" y="2559110"/>
        <a:ext cx="3026949" cy="1022836"/>
      </dsp:txXfrm>
    </dsp:sp>
    <dsp:sp modelId="{6C7BDB7A-6E45-4F27-9C66-499320166E31}">
      <dsp:nvSpPr>
        <dsp:cNvPr id="0" name=""/>
        <dsp:cNvSpPr/>
      </dsp:nvSpPr>
      <dsp:spPr>
        <a:xfrm>
          <a:off x="4208326" y="2559110"/>
          <a:ext cx="2518228" cy="102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50" tIns="108250" rIns="108250" bIns="10825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Sign toppers, Dog waste stations</a:t>
          </a:r>
        </a:p>
      </dsp:txBody>
      <dsp:txXfrm>
        <a:off x="4208326" y="2559110"/>
        <a:ext cx="2518228" cy="1022836"/>
      </dsp:txXfrm>
    </dsp:sp>
    <dsp:sp modelId="{337E7962-4B1A-4DB6-8B71-EAE94938CC6D}">
      <dsp:nvSpPr>
        <dsp:cNvPr id="0" name=""/>
        <dsp:cNvSpPr/>
      </dsp:nvSpPr>
      <dsp:spPr>
        <a:xfrm>
          <a:off x="0" y="3837656"/>
          <a:ext cx="6726555" cy="10228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E4827-4FE6-45CA-B7EA-879CDD7218B8}">
      <dsp:nvSpPr>
        <dsp:cNvPr id="0" name=""/>
        <dsp:cNvSpPr/>
      </dsp:nvSpPr>
      <dsp:spPr>
        <a:xfrm>
          <a:off x="309408" y="4067795"/>
          <a:ext cx="562560" cy="5625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DE29C9-7889-4B39-A5A1-B904B00E5D28}">
      <dsp:nvSpPr>
        <dsp:cNvPr id="0" name=""/>
        <dsp:cNvSpPr/>
      </dsp:nvSpPr>
      <dsp:spPr>
        <a:xfrm>
          <a:off x="1181376" y="3837656"/>
          <a:ext cx="3026949" cy="102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50" tIns="108250" rIns="108250" bIns="10825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Neighborhood Preservation</a:t>
          </a:r>
        </a:p>
      </dsp:txBody>
      <dsp:txXfrm>
        <a:off x="1181376" y="3837656"/>
        <a:ext cx="3026949" cy="1022836"/>
      </dsp:txXfrm>
    </dsp:sp>
    <dsp:sp modelId="{0BBEEACF-EF18-45A1-A006-2F76D8899C3B}">
      <dsp:nvSpPr>
        <dsp:cNvPr id="0" name=""/>
        <dsp:cNvSpPr/>
      </dsp:nvSpPr>
      <dsp:spPr>
        <a:xfrm>
          <a:off x="4208326" y="3837656"/>
          <a:ext cx="2518228" cy="1022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250" tIns="108250" rIns="108250" bIns="108250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Emergency preparedness kits</a:t>
          </a:r>
        </a:p>
      </dsp:txBody>
      <dsp:txXfrm>
        <a:off x="4208326" y="3837656"/>
        <a:ext cx="2518228" cy="10228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711E74-93CF-4A0A-AC42-7F0210913DAC}">
      <dsp:nvSpPr>
        <dsp:cNvPr id="0" name=""/>
        <dsp:cNvSpPr/>
      </dsp:nvSpPr>
      <dsp:spPr>
        <a:xfrm>
          <a:off x="0" y="2041"/>
          <a:ext cx="7462838" cy="10345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C1917-57EA-4AE9-A31A-477D77D2FB00}">
      <dsp:nvSpPr>
        <dsp:cNvPr id="0" name=""/>
        <dsp:cNvSpPr/>
      </dsp:nvSpPr>
      <dsp:spPr>
        <a:xfrm>
          <a:off x="312943" y="234809"/>
          <a:ext cx="568988" cy="5689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6E752-0473-44FA-B45B-E5738BC64DAC}">
      <dsp:nvSpPr>
        <dsp:cNvPr id="0" name=""/>
        <dsp:cNvSpPr/>
      </dsp:nvSpPr>
      <dsp:spPr>
        <a:xfrm>
          <a:off x="1194876" y="2041"/>
          <a:ext cx="3358277" cy="103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87" tIns="109487" rIns="109487" bIns="10948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Projects that conflict with:</a:t>
          </a:r>
        </a:p>
      </dsp:txBody>
      <dsp:txXfrm>
        <a:off x="1194876" y="2041"/>
        <a:ext cx="3358277" cy="1034524"/>
      </dsp:txXfrm>
    </dsp:sp>
    <dsp:sp modelId="{6AF74469-16D8-4639-ADAF-F72F5559D98C}">
      <dsp:nvSpPr>
        <dsp:cNvPr id="0" name=""/>
        <dsp:cNvSpPr/>
      </dsp:nvSpPr>
      <dsp:spPr>
        <a:xfrm>
          <a:off x="4553153" y="2041"/>
          <a:ext cx="2909684" cy="103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87" tIns="109487" rIns="109487" bIns="109487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Existing City of Tualatin Policies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On-going City services</a:t>
          </a: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Requests that support service organizations’ operating budgets</a:t>
          </a:r>
        </a:p>
      </dsp:txBody>
      <dsp:txXfrm>
        <a:off x="4553153" y="2041"/>
        <a:ext cx="2909684" cy="1034524"/>
      </dsp:txXfrm>
    </dsp:sp>
    <dsp:sp modelId="{52E1B5C1-2E4E-4386-A318-3B4CFEA7611F}">
      <dsp:nvSpPr>
        <dsp:cNvPr id="0" name=""/>
        <dsp:cNvSpPr/>
      </dsp:nvSpPr>
      <dsp:spPr>
        <a:xfrm>
          <a:off x="0" y="1295197"/>
          <a:ext cx="7462838" cy="10345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E37379-D78E-4587-93BB-62F6D695CF57}">
      <dsp:nvSpPr>
        <dsp:cNvPr id="0" name=""/>
        <dsp:cNvSpPr/>
      </dsp:nvSpPr>
      <dsp:spPr>
        <a:xfrm>
          <a:off x="312943" y="1527965"/>
          <a:ext cx="568988" cy="568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296D6-157D-4B05-99D4-5D18C825816B}">
      <dsp:nvSpPr>
        <dsp:cNvPr id="0" name=""/>
        <dsp:cNvSpPr/>
      </dsp:nvSpPr>
      <dsp:spPr>
        <a:xfrm>
          <a:off x="1194876" y="1295197"/>
          <a:ext cx="6267961" cy="103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87" tIns="109487" rIns="109487" bIns="10948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On-going support/maintenance of projects built with previous CIO Grant Program funds</a:t>
          </a:r>
        </a:p>
      </dsp:txBody>
      <dsp:txXfrm>
        <a:off x="1194876" y="1295197"/>
        <a:ext cx="6267961" cy="1034524"/>
      </dsp:txXfrm>
    </dsp:sp>
    <dsp:sp modelId="{B6BC45B6-5DED-4109-96F4-F59E3A27BBC8}">
      <dsp:nvSpPr>
        <dsp:cNvPr id="0" name=""/>
        <dsp:cNvSpPr/>
      </dsp:nvSpPr>
      <dsp:spPr>
        <a:xfrm>
          <a:off x="0" y="2588353"/>
          <a:ext cx="7462838" cy="10345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25252-A6EB-4480-A39B-7866A49C1EC6}">
      <dsp:nvSpPr>
        <dsp:cNvPr id="0" name=""/>
        <dsp:cNvSpPr/>
      </dsp:nvSpPr>
      <dsp:spPr>
        <a:xfrm>
          <a:off x="312943" y="2821121"/>
          <a:ext cx="568988" cy="5689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3DE505-65E1-46CB-A4A6-20804FF8D09D}">
      <dsp:nvSpPr>
        <dsp:cNvPr id="0" name=""/>
        <dsp:cNvSpPr/>
      </dsp:nvSpPr>
      <dsp:spPr>
        <a:xfrm>
          <a:off x="1194876" y="2588353"/>
          <a:ext cx="6267961" cy="103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87" tIns="109487" rIns="109487" bIns="10948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Alcoholic Beverages, tobacco products, fireworks or firearms, </a:t>
          </a:r>
        </a:p>
      </dsp:txBody>
      <dsp:txXfrm>
        <a:off x="1194876" y="2588353"/>
        <a:ext cx="6267961" cy="1034524"/>
      </dsp:txXfrm>
    </dsp:sp>
    <dsp:sp modelId="{B0EFF2D7-B168-4774-AED3-36372C0FC2FE}">
      <dsp:nvSpPr>
        <dsp:cNvPr id="0" name=""/>
        <dsp:cNvSpPr/>
      </dsp:nvSpPr>
      <dsp:spPr>
        <a:xfrm>
          <a:off x="0" y="3881509"/>
          <a:ext cx="7462838" cy="10345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5C4BF-D3D1-43BA-BC67-82D701347E24}">
      <dsp:nvSpPr>
        <dsp:cNvPr id="0" name=""/>
        <dsp:cNvSpPr/>
      </dsp:nvSpPr>
      <dsp:spPr>
        <a:xfrm>
          <a:off x="312943" y="4114277"/>
          <a:ext cx="568988" cy="5689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083FCB-CE5C-418B-A583-90958BED1AAA}">
      <dsp:nvSpPr>
        <dsp:cNvPr id="0" name=""/>
        <dsp:cNvSpPr/>
      </dsp:nvSpPr>
      <dsp:spPr>
        <a:xfrm>
          <a:off x="1194876" y="3881509"/>
          <a:ext cx="6267961" cy="10345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487" tIns="109487" rIns="109487" bIns="10948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Donations, political advocacy, election campaign activities, appealing land use matters or any related items</a:t>
          </a:r>
        </a:p>
      </dsp:txBody>
      <dsp:txXfrm>
        <a:off x="1194876" y="3881509"/>
        <a:ext cx="6267961" cy="10345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CDD15-27D6-4D9C-B853-BC8EFD95DB46}">
      <dsp:nvSpPr>
        <dsp:cNvPr id="0" name=""/>
        <dsp:cNvSpPr/>
      </dsp:nvSpPr>
      <dsp:spPr>
        <a:xfrm>
          <a:off x="0" y="593"/>
          <a:ext cx="6353175" cy="13889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A1C7B-37F8-4CA7-BB9B-8159AE99D3B3}">
      <dsp:nvSpPr>
        <dsp:cNvPr id="0" name=""/>
        <dsp:cNvSpPr/>
      </dsp:nvSpPr>
      <dsp:spPr>
        <a:xfrm>
          <a:off x="420157" y="313107"/>
          <a:ext cx="763922" cy="7639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143CE-B836-4372-9B6D-D9778A4C4702}">
      <dsp:nvSpPr>
        <dsp:cNvPr id="0" name=""/>
        <dsp:cNvSpPr/>
      </dsp:nvSpPr>
      <dsp:spPr>
        <a:xfrm>
          <a:off x="1604237" y="593"/>
          <a:ext cx="4748937" cy="138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997" tIns="146997" rIns="146997" bIns="14699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CIOs may apply for grant funding through the City’s website. The application must be submitted by a CIO board member.</a:t>
          </a:r>
        </a:p>
      </dsp:txBody>
      <dsp:txXfrm>
        <a:off x="1604237" y="593"/>
        <a:ext cx="4748937" cy="1388949"/>
      </dsp:txXfrm>
    </dsp:sp>
    <dsp:sp modelId="{AA56BF47-3262-4F6C-A6FB-C29386CD3C77}">
      <dsp:nvSpPr>
        <dsp:cNvPr id="0" name=""/>
        <dsp:cNvSpPr/>
      </dsp:nvSpPr>
      <dsp:spPr>
        <a:xfrm>
          <a:off x="0" y="1736781"/>
          <a:ext cx="6353175" cy="13889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D9B29-BD26-4753-A922-E9B55E8DA2FF}">
      <dsp:nvSpPr>
        <dsp:cNvPr id="0" name=""/>
        <dsp:cNvSpPr/>
      </dsp:nvSpPr>
      <dsp:spPr>
        <a:xfrm>
          <a:off x="420157" y="2049294"/>
          <a:ext cx="763922" cy="7639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8EBD0-0D27-4D68-8A5D-76001CDB3250}">
      <dsp:nvSpPr>
        <dsp:cNvPr id="0" name=""/>
        <dsp:cNvSpPr/>
      </dsp:nvSpPr>
      <dsp:spPr>
        <a:xfrm>
          <a:off x="1604237" y="1736781"/>
          <a:ext cx="4748937" cy="138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997" tIns="146997" rIns="146997" bIns="14699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Deadlines for applying are the last Friday during the months of May, September, or December. Awards will be provided during the months of June, October, and January.</a:t>
          </a:r>
        </a:p>
      </dsp:txBody>
      <dsp:txXfrm>
        <a:off x="1604237" y="1736781"/>
        <a:ext cx="4748937" cy="1388949"/>
      </dsp:txXfrm>
    </dsp:sp>
    <dsp:sp modelId="{601ADCB5-C6BA-4B4B-9BF7-5306C754D211}">
      <dsp:nvSpPr>
        <dsp:cNvPr id="0" name=""/>
        <dsp:cNvSpPr/>
      </dsp:nvSpPr>
      <dsp:spPr>
        <a:xfrm>
          <a:off x="0" y="3472968"/>
          <a:ext cx="6353175" cy="138894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54B94-2A2E-4973-80C8-604D359F701D}">
      <dsp:nvSpPr>
        <dsp:cNvPr id="0" name=""/>
        <dsp:cNvSpPr/>
      </dsp:nvSpPr>
      <dsp:spPr>
        <a:xfrm>
          <a:off x="420157" y="3785482"/>
          <a:ext cx="763922" cy="7639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23F5D-E4CE-42AC-B37E-91A88DED8F4B}">
      <dsp:nvSpPr>
        <dsp:cNvPr id="0" name=""/>
        <dsp:cNvSpPr/>
      </dsp:nvSpPr>
      <dsp:spPr>
        <a:xfrm>
          <a:off x="1604237" y="3472968"/>
          <a:ext cx="4748937" cy="1388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997" tIns="146997" rIns="146997" bIns="146997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The application must include a description of the project and a proposed budget.</a:t>
          </a:r>
        </a:p>
      </dsp:txBody>
      <dsp:txXfrm>
        <a:off x="1604237" y="3472968"/>
        <a:ext cx="4748937" cy="1388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34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3A1FE-6ABA-4673-9AED-51BD99E2F433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54113"/>
            <a:ext cx="5540375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44861"/>
            <a:ext cx="5608320" cy="36367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34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5FC7D-06CB-4267-89BB-BF8C5020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18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66541" y="0"/>
            <a:ext cx="12258541" cy="6858000"/>
          </a:xfrm>
          <a:prstGeom prst="rect">
            <a:avLst/>
          </a:prstGeom>
          <a:solidFill>
            <a:srgbClr val="A8DB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42" y="0"/>
            <a:ext cx="12258541" cy="6895428"/>
          </a:xfrm>
          <a:prstGeom prst="rect">
            <a:avLst/>
          </a:prstGeom>
        </p:spPr>
      </p:pic>
      <p:pic>
        <p:nvPicPr>
          <p:cNvPr id="8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29468" y="1010961"/>
            <a:ext cx="4296460" cy="3008162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6185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/>
          <p:cNvPicPr>
            <a:picLocks noChangeAspect="1"/>
          </p:cNvPicPr>
          <p:nvPr userDrawn="1"/>
        </p:nvPicPr>
        <p:blipFill rotWithShape="1">
          <a:blip r:embed="rId2"/>
          <a:srcRect l="13872" t="14705" r="4928" b="16546"/>
          <a:stretch/>
        </p:blipFill>
        <p:spPr>
          <a:xfrm>
            <a:off x="0" y="0"/>
            <a:ext cx="12192000" cy="6881835"/>
          </a:xfrm>
          <a:prstGeom prst="rect">
            <a:avLst/>
          </a:prstGeom>
        </p:spPr>
      </p:pic>
      <p:sp>
        <p:nvSpPr>
          <p:cNvPr id="8" name="Date or other additional information"/>
          <p:cNvSpPr txBox="1">
            <a:spLocks noGrp="1"/>
          </p:cNvSpPr>
          <p:nvPr>
            <p:ph type="body" idx="22"/>
          </p:nvPr>
        </p:nvSpPr>
        <p:spPr>
          <a:xfrm>
            <a:off x="698500" y="8635227"/>
            <a:ext cx="11607800" cy="457201"/>
          </a:xfrm>
          <a:prstGeom prst="rect">
            <a:avLst/>
          </a:prstGeom>
        </p:spPr>
        <p:txBody>
          <a:bodyPr/>
          <a:lstStyle/>
          <a:p>
            <a:r>
              <a:t>Date or other additional information</a:t>
            </a:r>
          </a:p>
        </p:txBody>
      </p:sp>
      <p:sp>
        <p:nvSpPr>
          <p:cNvPr id="9" name="Presentation Subtitle Here"/>
          <p:cNvSpPr txBox="1">
            <a:spLocks noGrp="1"/>
          </p:cNvSpPr>
          <p:nvPr>
            <p:ph type="body" sz="quarter" idx="1"/>
          </p:nvPr>
        </p:nvSpPr>
        <p:spPr>
          <a:xfrm>
            <a:off x="698500" y="5737859"/>
            <a:ext cx="11607800" cy="1447801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2B5F76"/>
                </a:solidFill>
                <a:latin typeface="+mj-lt"/>
              </a:defRPr>
            </a:lvl1pPr>
          </a:lstStyle>
          <a:p>
            <a:r>
              <a:rPr dirty="0"/>
              <a:t>Presentation Subtitle Here</a:t>
            </a:r>
          </a:p>
        </p:txBody>
      </p:sp>
      <p:sp>
        <p:nvSpPr>
          <p:cNvPr id="10" name="Presentation Title Would Go Here"/>
          <p:cNvSpPr txBox="1">
            <a:spLocks noGrp="1"/>
          </p:cNvSpPr>
          <p:nvPr>
            <p:ph type="title"/>
          </p:nvPr>
        </p:nvSpPr>
        <p:spPr>
          <a:xfrm>
            <a:off x="698500" y="3133929"/>
            <a:ext cx="6872385" cy="2657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 b="1">
                <a:solidFill>
                  <a:srgbClr val="2B5F76"/>
                </a:solidFill>
              </a:defRPr>
            </a:lvl1pPr>
          </a:lstStyle>
          <a:p>
            <a:r>
              <a:rPr dirty="0"/>
              <a:t>Presentation Title Would Go Here</a:t>
            </a:r>
          </a:p>
        </p:txBody>
      </p:sp>
      <p:pic>
        <p:nvPicPr>
          <p:cNvPr id="11" name="Image" descr="Image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237" y="475148"/>
            <a:ext cx="3518078" cy="2463179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521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163050" y="0"/>
            <a:ext cx="3028950" cy="6858000"/>
          </a:xfrm>
          <a:prstGeom prst="rect">
            <a:avLst/>
          </a:prstGeom>
          <a:solidFill>
            <a:srgbClr val="2B5F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r="59369"/>
          <a:stretch/>
        </p:blipFill>
        <p:spPr>
          <a:xfrm>
            <a:off x="9163050" y="0"/>
            <a:ext cx="3028950" cy="6858000"/>
          </a:xfrm>
          <a:prstGeom prst="rect">
            <a:avLst/>
          </a:prstGeom>
        </p:spPr>
      </p:pic>
      <p:sp>
        <p:nvSpPr>
          <p:cNvPr id="10" name="Presentation Title Would Go Here"/>
          <p:cNvSpPr txBox="1">
            <a:spLocks noGrp="1"/>
          </p:cNvSpPr>
          <p:nvPr>
            <p:ph type="title" hasCustomPrompt="1"/>
          </p:nvPr>
        </p:nvSpPr>
        <p:spPr>
          <a:xfrm>
            <a:off x="618988" y="191947"/>
            <a:ext cx="6872385" cy="9601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1" baseline="0">
                <a:solidFill>
                  <a:srgbClr val="2B5F76"/>
                </a:solidFill>
              </a:defRPr>
            </a:lvl1pPr>
          </a:lstStyle>
          <a:p>
            <a:r>
              <a:rPr lang="en-US" dirty="0"/>
              <a:t>Headline Would Go Here</a:t>
            </a:r>
            <a:endParaRPr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04" y="4496029"/>
            <a:ext cx="1405876" cy="198321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9125" y="1560513"/>
            <a:ext cx="7462838" cy="491807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1pPr>
            <a:lvl2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2pPr>
            <a:lvl3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3pPr>
            <a:lvl4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4pPr>
            <a:lvl5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4687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9163050" y="0"/>
            <a:ext cx="3028950" cy="6858000"/>
          </a:xfrm>
          <a:prstGeom prst="rect">
            <a:avLst/>
          </a:prstGeom>
          <a:solidFill>
            <a:srgbClr val="2B5F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r="59369"/>
          <a:stretch/>
        </p:blipFill>
        <p:spPr>
          <a:xfrm>
            <a:off x="9163050" y="0"/>
            <a:ext cx="3028950" cy="6858000"/>
          </a:xfrm>
          <a:prstGeom prst="rect">
            <a:avLst/>
          </a:prstGeom>
        </p:spPr>
      </p:pic>
      <p:sp>
        <p:nvSpPr>
          <p:cNvPr id="10" name="Presentation Title Would Go Here"/>
          <p:cNvSpPr txBox="1">
            <a:spLocks noGrp="1"/>
          </p:cNvSpPr>
          <p:nvPr>
            <p:ph type="title" hasCustomPrompt="1"/>
          </p:nvPr>
        </p:nvSpPr>
        <p:spPr>
          <a:xfrm>
            <a:off x="618988" y="191947"/>
            <a:ext cx="6872385" cy="9601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1" baseline="0">
                <a:solidFill>
                  <a:srgbClr val="2B5F76"/>
                </a:solidFill>
              </a:defRPr>
            </a:lvl1pPr>
          </a:lstStyle>
          <a:p>
            <a:r>
              <a:rPr lang="en-US" dirty="0"/>
              <a:t>Agenda</a:t>
            </a:r>
            <a:endParaRPr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988" y="1586706"/>
            <a:ext cx="6495044" cy="5271294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2B5F76"/>
                </a:solidFill>
                <a:latin typeface="+mj-lt"/>
              </a:defRPr>
            </a:lvl1pPr>
            <a:lvl2pPr marL="457200" indent="0">
              <a:buNone/>
              <a:defRPr baseline="0">
                <a:solidFill>
                  <a:srgbClr val="2B5F76"/>
                </a:solidFill>
                <a:latin typeface="+mj-lt"/>
              </a:defRPr>
            </a:lvl2pPr>
            <a:lvl3pPr>
              <a:defRPr>
                <a:solidFill>
                  <a:srgbClr val="2B5F76"/>
                </a:solidFill>
                <a:latin typeface="+mj-lt"/>
              </a:defRPr>
            </a:lvl3pPr>
            <a:lvl4pPr>
              <a:defRPr>
                <a:solidFill>
                  <a:srgbClr val="2B5F76"/>
                </a:solidFill>
                <a:latin typeface="+mj-lt"/>
              </a:defRPr>
            </a:lvl4pPr>
            <a:lvl5pPr>
              <a:defRPr>
                <a:solidFill>
                  <a:srgbClr val="2B5F7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lvl="0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04" y="4496029"/>
            <a:ext cx="1405876" cy="198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1">
                <a:solidFill>
                  <a:srgbClr val="2B5F76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382951"/>
            <a:ext cx="901067" cy="1310643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838200" y="2041525"/>
            <a:ext cx="10515600" cy="430371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B5F76"/>
                </a:solidFill>
                <a:latin typeface="+mj-lt"/>
              </a:defRPr>
            </a:lvl1pPr>
            <a:lvl2pPr>
              <a:defRPr sz="1800">
                <a:solidFill>
                  <a:srgbClr val="2B5F76"/>
                </a:solidFill>
                <a:latin typeface="+mj-lt"/>
              </a:defRPr>
            </a:lvl2pPr>
            <a:lvl3pPr>
              <a:defRPr sz="1800">
                <a:solidFill>
                  <a:srgbClr val="2B5F76"/>
                </a:solidFill>
                <a:latin typeface="+mj-lt"/>
              </a:defRPr>
            </a:lvl3pPr>
            <a:lvl4pPr>
              <a:defRPr sz="1800">
                <a:solidFill>
                  <a:srgbClr val="2B5F76"/>
                </a:solidFill>
                <a:latin typeface="+mj-lt"/>
              </a:defRPr>
            </a:lvl4pPr>
            <a:lvl5pPr>
              <a:defRPr sz="1800">
                <a:solidFill>
                  <a:srgbClr val="2B5F7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6052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1">
                <a:solidFill>
                  <a:srgbClr val="2B5F76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382951"/>
            <a:ext cx="901067" cy="1310643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8200" y="1749852"/>
            <a:ext cx="10014959" cy="4943742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2B5F76"/>
                </a:solidFill>
                <a:latin typeface="+mj-lt"/>
              </a:defRPr>
            </a:lvl1pPr>
            <a:lvl2pPr marL="457200" indent="0">
              <a:buNone/>
              <a:defRPr baseline="0">
                <a:solidFill>
                  <a:srgbClr val="2B5F76"/>
                </a:solidFill>
                <a:latin typeface="+mj-lt"/>
              </a:defRPr>
            </a:lvl2pPr>
            <a:lvl3pPr>
              <a:defRPr>
                <a:solidFill>
                  <a:srgbClr val="2B5F76"/>
                </a:solidFill>
                <a:latin typeface="+mj-lt"/>
              </a:defRPr>
            </a:lvl3pPr>
            <a:lvl4pPr>
              <a:defRPr>
                <a:solidFill>
                  <a:srgbClr val="2B5F76"/>
                </a:solidFill>
                <a:latin typeface="+mj-lt"/>
              </a:defRPr>
            </a:lvl4pPr>
            <a:lvl5pPr>
              <a:defRPr>
                <a:solidFill>
                  <a:srgbClr val="2B5F7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Bulleted List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94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esentation Title Would Go Here"/>
          <p:cNvSpPr txBox="1">
            <a:spLocks noGrp="1"/>
          </p:cNvSpPr>
          <p:nvPr>
            <p:ph type="title" hasCustomPrompt="1"/>
          </p:nvPr>
        </p:nvSpPr>
        <p:spPr>
          <a:xfrm>
            <a:off x="618988" y="191947"/>
            <a:ext cx="6872385" cy="96019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1" baseline="0">
                <a:solidFill>
                  <a:srgbClr val="2B5F76"/>
                </a:solidFill>
              </a:defRPr>
            </a:lvl1pPr>
          </a:lstStyle>
          <a:p>
            <a:r>
              <a:rPr lang="en-US" dirty="0"/>
              <a:t>Headline</a:t>
            </a:r>
            <a:endParaRPr dirty="0"/>
          </a:p>
        </p:txBody>
      </p:sp>
      <p:pic>
        <p:nvPicPr>
          <p:cNvPr id="12" name="Image" descr="Image"/>
          <p:cNvPicPr>
            <a:picLocks noChangeAspect="1"/>
          </p:cNvPicPr>
          <p:nvPr userDrawn="1"/>
        </p:nvPicPr>
        <p:blipFill>
          <a:blip r:embed="rId2"/>
          <a:srcRect l="9548" r="46006"/>
          <a:stretch>
            <a:fillRect/>
          </a:stretch>
        </p:blipFill>
        <p:spPr>
          <a:xfrm>
            <a:off x="7620861" y="1293"/>
            <a:ext cx="4571139" cy="685670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9125" y="1560513"/>
            <a:ext cx="6353175" cy="4862512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1pPr>
            <a:lvl2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2pPr>
            <a:lvl3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3pPr>
            <a:lvl4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4pPr>
            <a:lvl5pPr>
              <a:defRPr sz="1800">
                <a:solidFill>
                  <a:srgbClr val="2B5F76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0880436" y="5218545"/>
            <a:ext cx="1228437" cy="16394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382951"/>
            <a:ext cx="901067" cy="131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4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or other additional information"/>
          <p:cNvSpPr txBox="1">
            <a:spLocks noGrp="1"/>
          </p:cNvSpPr>
          <p:nvPr>
            <p:ph type="body" idx="22"/>
          </p:nvPr>
        </p:nvSpPr>
        <p:spPr>
          <a:xfrm>
            <a:off x="698500" y="8635227"/>
            <a:ext cx="11607800" cy="457201"/>
          </a:xfrm>
          <a:prstGeom prst="rect">
            <a:avLst/>
          </a:prstGeom>
        </p:spPr>
        <p:txBody>
          <a:bodyPr/>
          <a:lstStyle/>
          <a:p>
            <a:r>
              <a:t>Date or other additional information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5737859"/>
            <a:ext cx="12192000" cy="1120141"/>
          </a:xfrm>
          <a:prstGeom prst="rect">
            <a:avLst/>
          </a:prstGeom>
          <a:solidFill>
            <a:srgbClr val="2B5F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4" y="5889935"/>
            <a:ext cx="1165697" cy="815988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0" y="5737859"/>
            <a:ext cx="12192000" cy="0"/>
          </a:xfrm>
          <a:prstGeom prst="line">
            <a:avLst/>
          </a:prstGeom>
          <a:ln w="57150">
            <a:solidFill>
              <a:srgbClr val="A0B0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48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A838A-2038-4BE9-A046-CE5D2AE8AEA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40251-9653-4B2C-ADD0-E2531C120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5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60" r:id="rId4"/>
    <p:sldLayoutId id="2147483662" r:id="rId5"/>
    <p:sldLayoutId id="2147483664" r:id="rId6"/>
    <p:sldLayoutId id="2147483661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4988" y="3623491"/>
            <a:ext cx="9144000" cy="2387600"/>
          </a:xfrm>
        </p:spPr>
        <p:txBody>
          <a:bodyPr/>
          <a:lstStyle/>
          <a:p>
            <a:r>
              <a:rPr lang="en-US" sz="4800" dirty="0"/>
              <a:t>CIO Grant Program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54988" y="617694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bg1"/>
                </a:solidFill>
              </a:rPr>
              <a:t>June 10, 2025</a:t>
            </a:r>
          </a:p>
        </p:txBody>
      </p:sp>
    </p:spTree>
    <p:extLst>
      <p:ext uri="{BB962C8B-B14F-4D97-AF65-F5344CB8AC3E}">
        <p14:creationId xmlns:p14="http://schemas.microsoft.com/office/powerpoint/2010/main" val="74467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9F5C85C8-2D71-11D0-7E2B-8C4C6E59839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95443109"/>
              </p:ext>
            </p:extLst>
          </p:nvPr>
        </p:nvGraphicFramePr>
        <p:xfrm>
          <a:off x="353291" y="1215736"/>
          <a:ext cx="8437418" cy="564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3">
            <a:extLst>
              <a:ext uri="{FF2B5EF4-FFF2-40B4-BE49-F238E27FC236}">
                <a16:creationId xmlns:a16="http://schemas.microsoft.com/office/drawing/2014/main" id="{2103082E-65FD-BF94-29D6-3E296A54D0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2776" y="381432"/>
            <a:ext cx="7513793" cy="63442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lang="en-US" sz="4067" dirty="0"/>
              <a:t>Purpose and Goal of the Program</a:t>
            </a:r>
            <a:endParaRPr sz="4067" dirty="0"/>
          </a:p>
        </p:txBody>
      </p:sp>
    </p:spTree>
    <p:extLst>
      <p:ext uri="{BB962C8B-B14F-4D97-AF65-F5344CB8AC3E}">
        <p14:creationId xmlns:p14="http://schemas.microsoft.com/office/powerpoint/2010/main" val="924498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51656-2717-56B7-D7E0-299B785F2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087E52A2-8ADA-7FD8-F74E-A4DF7943326E}"/>
              </a:ext>
            </a:extLst>
          </p:cNvPr>
          <p:cNvSpPr txBox="1">
            <a:spLocks/>
          </p:cNvSpPr>
          <p:nvPr/>
        </p:nvSpPr>
        <p:spPr>
          <a:xfrm>
            <a:off x="591496" y="417372"/>
            <a:ext cx="6804984" cy="5625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 baseline="0">
                <a:solidFill>
                  <a:srgbClr val="2B5F7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lang="en-US" sz="3600" spc="-57" dirty="0"/>
              <a:t>What </a:t>
            </a:r>
            <a:r>
              <a:rPr lang="en-US" sz="3600" u="sng" spc="-57" dirty="0"/>
              <a:t>is</a:t>
            </a:r>
            <a:r>
              <a:rPr lang="en-US" sz="3600" spc="-57" dirty="0"/>
              <a:t> eligible</a:t>
            </a:r>
            <a:r>
              <a:rPr lang="en-US" sz="3600" spc="-377" dirty="0"/>
              <a:t> </a:t>
            </a:r>
            <a:r>
              <a:rPr lang="en-US" sz="3600" spc="60" dirty="0"/>
              <a:t>for</a:t>
            </a:r>
            <a:r>
              <a:rPr lang="en-US" sz="3600" spc="-377" dirty="0"/>
              <a:t> </a:t>
            </a:r>
            <a:r>
              <a:rPr lang="en-US" sz="3600" dirty="0"/>
              <a:t>grant</a:t>
            </a:r>
            <a:r>
              <a:rPr lang="en-US" sz="3600" spc="-377" dirty="0"/>
              <a:t> </a:t>
            </a:r>
            <a:r>
              <a:rPr lang="en-US" sz="3600" spc="-17" dirty="0"/>
              <a:t>funding</a:t>
            </a:r>
            <a:endParaRPr lang="en-US" sz="3600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B55EA82-018E-20E4-70BD-577D6C72725E}"/>
              </a:ext>
            </a:extLst>
          </p:cNvPr>
          <p:cNvGraphicFramePr/>
          <p:nvPr/>
        </p:nvGraphicFramePr>
        <p:xfrm>
          <a:off x="619125" y="1560513"/>
          <a:ext cx="6726555" cy="486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590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E4729-471C-E9A6-B3F6-268EDF37D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36F91CC5-BF07-B838-1AB4-49B4289CE489}"/>
              </a:ext>
            </a:extLst>
          </p:cNvPr>
          <p:cNvSpPr txBox="1">
            <a:spLocks/>
          </p:cNvSpPr>
          <p:nvPr/>
        </p:nvSpPr>
        <p:spPr>
          <a:xfrm>
            <a:off x="591496" y="417372"/>
            <a:ext cx="6804984" cy="5625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 baseline="0">
                <a:solidFill>
                  <a:srgbClr val="2B5F7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lang="en-US" sz="3600" spc="-57" dirty="0"/>
              <a:t>What is </a:t>
            </a:r>
            <a:r>
              <a:rPr lang="en-US" sz="3600" u="sng" spc="-57" dirty="0"/>
              <a:t>not</a:t>
            </a:r>
            <a:r>
              <a:rPr lang="en-US" sz="3600" spc="-57" dirty="0"/>
              <a:t> eligible</a:t>
            </a:r>
            <a:r>
              <a:rPr lang="en-US" sz="3600" spc="-377" dirty="0"/>
              <a:t> </a:t>
            </a:r>
            <a:r>
              <a:rPr lang="en-US" sz="3600" spc="60" dirty="0"/>
              <a:t>for</a:t>
            </a:r>
            <a:r>
              <a:rPr lang="en-US" sz="3600" spc="-377" dirty="0"/>
              <a:t> </a:t>
            </a:r>
            <a:r>
              <a:rPr lang="en-US" sz="3600" dirty="0"/>
              <a:t>grant</a:t>
            </a:r>
            <a:r>
              <a:rPr lang="en-US" sz="3600" spc="-377" dirty="0"/>
              <a:t> </a:t>
            </a:r>
            <a:r>
              <a:rPr lang="en-US" sz="3600" spc="-17" dirty="0"/>
              <a:t>funding</a:t>
            </a:r>
            <a:endParaRPr lang="en-US" sz="3600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5C40E16C-9241-1768-CA4F-D70AD0269E7C}"/>
              </a:ext>
            </a:extLst>
          </p:cNvPr>
          <p:cNvGraphicFramePr/>
          <p:nvPr/>
        </p:nvGraphicFramePr>
        <p:xfrm>
          <a:off x="619125" y="1560513"/>
          <a:ext cx="7462838" cy="49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19685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2776" y="381432"/>
            <a:ext cx="6872385" cy="63442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lang="en-US" sz="4067" dirty="0"/>
              <a:t>S</a:t>
            </a:r>
            <a:r>
              <a:rPr sz="4067" dirty="0"/>
              <a:t>ubmi</a:t>
            </a:r>
            <a:r>
              <a:rPr lang="en-US" sz="4067" spc="-120" dirty="0"/>
              <a:t>t</a:t>
            </a:r>
            <a:r>
              <a:rPr sz="4067" spc="-33" dirty="0"/>
              <a:t>ting</a:t>
            </a:r>
            <a:r>
              <a:rPr sz="4067" spc="-423" dirty="0"/>
              <a:t> </a:t>
            </a:r>
            <a:r>
              <a:rPr sz="4067" spc="80" dirty="0"/>
              <a:t>an</a:t>
            </a:r>
            <a:r>
              <a:rPr sz="4067" spc="-423" dirty="0"/>
              <a:t> </a:t>
            </a:r>
            <a:r>
              <a:rPr sz="4067" spc="-57" dirty="0"/>
              <a:t>Application</a:t>
            </a:r>
            <a:endParaRPr sz="4067" dirty="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0192" y="5200377"/>
            <a:ext cx="90651" cy="9065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717892" y="6504093"/>
            <a:ext cx="140123" cy="2547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600" spc="130" dirty="0">
                <a:solidFill>
                  <a:srgbClr val="36201B"/>
                </a:solidFill>
                <a:latin typeface="Trebuchet MS"/>
                <a:cs typeface="Trebuchet MS"/>
              </a:rPr>
              <a:t>5</a:t>
            </a:r>
            <a:endParaRPr sz="1600">
              <a:latin typeface="Trebuchet MS"/>
              <a:cs typeface="Trebuchet MS"/>
            </a:endParaRPr>
          </a:p>
        </p:txBody>
      </p:sp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F457D67C-92BB-14DC-A033-41C993A9A2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6981424"/>
              </p:ext>
            </p:extLst>
          </p:nvPr>
        </p:nvGraphicFramePr>
        <p:xfrm>
          <a:off x="565337" y="1296842"/>
          <a:ext cx="6353175" cy="4862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093131"/>
            <a:ext cx="12192000" cy="9601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2B5F76"/>
                </a:solidFill>
                <a:latin typeface="+mn-lt"/>
              </a:rPr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52257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Lato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4C8C33D5C89747AD14DA3FB3D88CB5" ma:contentTypeVersion="13" ma:contentTypeDescription="Create a new document." ma:contentTypeScope="" ma:versionID="49a75c7cd801996383e5101a2bd7dfa4">
  <xsd:schema xmlns:xsd="http://www.w3.org/2001/XMLSchema" xmlns:xs="http://www.w3.org/2001/XMLSchema" xmlns:p="http://schemas.microsoft.com/office/2006/metadata/properties" xmlns:ns2="56a21e05-4f5f-4f97-b194-140ea0248e94" xmlns:ns3="cd1bb4f0-b4eb-4172-aa68-228f1f277caa" targetNamespace="http://schemas.microsoft.com/office/2006/metadata/properties" ma:root="true" ma:fieldsID="f578328479108fecdd0f21bcb34aaa9c" ns2:_="" ns3:_="">
    <xsd:import namespace="56a21e05-4f5f-4f97-b194-140ea0248e94"/>
    <xsd:import namespace="cd1bb4f0-b4eb-4172-aa68-228f1f277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21e05-4f5f-4f97-b194-140ea0248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67264c1-39ff-44b5-98bb-26d3a70bf0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1bb4f0-b4eb-4172-aa68-228f1f277ca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726edd2-5104-4d01-93e6-1a49098d1e7a}" ma:internalName="TaxCatchAll" ma:showField="CatchAllData" ma:web="cd1bb4f0-b4eb-4172-aa68-228f1f277c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a21e05-4f5f-4f97-b194-140ea0248e94">
      <Terms xmlns="http://schemas.microsoft.com/office/infopath/2007/PartnerControls"/>
    </lcf76f155ced4ddcb4097134ff3c332f>
    <TaxCatchAll xmlns="cd1bb4f0-b4eb-4172-aa68-228f1f277caa" xsi:nil="true"/>
  </documentManagement>
</p:properties>
</file>

<file path=customXml/itemProps1.xml><?xml version="1.0" encoding="utf-8"?>
<ds:datastoreItem xmlns:ds="http://schemas.openxmlformats.org/officeDocument/2006/customXml" ds:itemID="{DC53E55C-C24B-4B52-A4A9-948F6F7A26B2}"/>
</file>

<file path=customXml/itemProps2.xml><?xml version="1.0" encoding="utf-8"?>
<ds:datastoreItem xmlns:ds="http://schemas.openxmlformats.org/officeDocument/2006/customXml" ds:itemID="{7525BA46-3465-4C7B-9C5C-7D9F2B5F15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F6ACB7-0C8D-4A28-B82E-5F6E895154A6}">
  <ds:schemaRefs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997466aa-a19c-4919-93df-375d4ff033c8"/>
    <ds:schemaRef ds:uri="da34e6ff-f32a-4617-bbe8-9e582095e255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7088</TotalTime>
  <Words>260</Words>
  <Application>Microsoft Office PowerPoint</Application>
  <PresentationFormat>Widescreen</PresentationFormat>
  <Paragraphs>32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Lato</vt:lpstr>
      <vt:lpstr>Lato Black</vt:lpstr>
      <vt:lpstr>Trebuchet MS</vt:lpstr>
      <vt:lpstr>Office Theme</vt:lpstr>
      <vt:lpstr>CIO Grant Program </vt:lpstr>
      <vt:lpstr>Purpose and Goal of the Program</vt:lpstr>
      <vt:lpstr>PowerPoint Presentation</vt:lpstr>
      <vt:lpstr>PowerPoint Presentation</vt:lpstr>
      <vt:lpstr>Submitting an Application</vt:lpstr>
      <vt:lpstr>PowerPoint Presentation</vt:lpstr>
    </vt:vector>
  </TitlesOfParts>
  <Company>City of Tualatin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Stanley</dc:creator>
  <cp:lastModifiedBy>Don Hudson</cp:lastModifiedBy>
  <cp:revision>64</cp:revision>
  <cp:lastPrinted>2025-06-09T23:06:20Z</cp:lastPrinted>
  <dcterms:created xsi:type="dcterms:W3CDTF">2024-05-31T18:37:55Z</dcterms:created>
  <dcterms:modified xsi:type="dcterms:W3CDTF">2025-06-09T23:39:27Z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0x010100C94C8C33D5C89747AD14DA3FB3D88CB5</vt:lpwstr>
  </property>
  <property fmtid="{D5CDD505-2E9C-101B-9397-08002B2CF9AE}" pid="3" name="MediaServiceImageTags">
    <vt:lpwstr/>
  </property>
</Properties>
</file>